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1"/>
  </p:notesMasterIdLst>
  <p:sldIdLst>
    <p:sldId id="302" r:id="rId2"/>
    <p:sldId id="357" r:id="rId3"/>
    <p:sldId id="257" r:id="rId4"/>
    <p:sldId id="258" r:id="rId5"/>
    <p:sldId id="259" r:id="rId6"/>
    <p:sldId id="260" r:id="rId7"/>
    <p:sldId id="261" r:id="rId8"/>
    <p:sldId id="359" r:id="rId9"/>
    <p:sldId id="362" r:id="rId10"/>
    <p:sldId id="3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7" r:id="rId36"/>
    <p:sldId id="328" r:id="rId37"/>
    <p:sldId id="356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422" r:id="rId53"/>
    <p:sldId id="423" r:id="rId54"/>
    <p:sldId id="424" r:id="rId55"/>
    <p:sldId id="425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36" r:id="rId64"/>
    <p:sldId id="337" r:id="rId65"/>
    <p:sldId id="338" r:id="rId66"/>
    <p:sldId id="339" r:id="rId67"/>
    <p:sldId id="340" r:id="rId68"/>
    <p:sldId id="305" r:id="rId69"/>
    <p:sldId id="304" r:id="rId7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3300"/>
    <a:srgbClr val="660033"/>
    <a:srgbClr val="993300"/>
    <a:srgbClr val="CCFF99"/>
    <a:srgbClr val="FFCCFF"/>
    <a:srgbClr val="FF9900"/>
    <a:srgbClr val="FF9999"/>
    <a:srgbClr val="FF6699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22" autoAdjust="0"/>
  </p:normalViewPr>
  <p:slideViewPr>
    <p:cSldViewPr>
      <p:cViewPr varScale="1">
        <p:scale>
          <a:sx n="113" d="100"/>
          <a:sy n="113" d="100"/>
        </p:scale>
        <p:origin x="161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C2BF25-5DC0-468C-B155-561156EE5A20}" type="doc">
      <dgm:prSet loTypeId="urn:microsoft.com/office/officeart/2005/8/layout/vList2#1" loCatId="list" qsTypeId="urn:microsoft.com/office/officeart/2005/8/quickstyle/simple5#1" qsCatId="simple" csTypeId="urn:microsoft.com/office/officeart/2005/8/colors/accent1_2#1" csCatId="accent1" phldr="1"/>
      <dgm:spPr/>
      <dgm:t>
        <a:bodyPr/>
        <a:lstStyle/>
        <a:p>
          <a:endParaRPr lang="id-ID"/>
        </a:p>
      </dgm:t>
    </dgm:pt>
    <dgm:pt modelId="{719A4DD1-C4A9-4E3D-88A5-FD4E5B36CDF2}">
      <dgm:prSet phldrT="[Text]"/>
      <dgm:spPr>
        <a:solidFill>
          <a:srgbClr val="008000"/>
        </a:solidFill>
      </dgm:spPr>
      <dgm:t>
        <a:bodyPr/>
        <a:lstStyle/>
        <a:p>
          <a:r>
            <a:rPr lang="en-US" dirty="0">
              <a:latin typeface="Times New Roman" panose="02020503050405090304" pitchFamily="18" charset="0"/>
            </a:rPr>
            <a:t>Def : </a:t>
          </a:r>
          <a:r>
            <a:rPr lang="en-US" dirty="0" err="1">
              <a:latin typeface="Times New Roman" panose="02020503050405090304" pitchFamily="18" charset="0"/>
            </a:rPr>
            <a:t>Radang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akut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mukosa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hidung</a:t>
          </a:r>
          <a:endParaRPr lang="id-ID" dirty="0"/>
        </a:p>
      </dgm:t>
    </dgm:pt>
    <dgm:pt modelId="{AEFD219D-06D6-48CE-B50D-971BE92F606B}" type="parTrans" cxnId="{CBCBC87A-A7C1-401B-ADCC-FD7CBC6911A9}">
      <dgm:prSet/>
      <dgm:spPr/>
      <dgm:t>
        <a:bodyPr/>
        <a:lstStyle/>
        <a:p>
          <a:endParaRPr lang="id-ID"/>
        </a:p>
      </dgm:t>
    </dgm:pt>
    <dgm:pt modelId="{4F1D715E-9391-4588-80C5-37FC6C04E8A2}" type="sibTrans" cxnId="{CBCBC87A-A7C1-401B-ADCC-FD7CBC6911A9}">
      <dgm:prSet/>
      <dgm:spPr/>
      <dgm:t>
        <a:bodyPr/>
        <a:lstStyle/>
        <a:p>
          <a:endParaRPr lang="id-ID"/>
        </a:p>
      </dgm:t>
    </dgm:pt>
    <dgm:pt modelId="{322FE3FE-BF36-49A1-A5F1-2F2EA2BB3F6A}">
      <dgm:prSet/>
      <dgm:spPr>
        <a:solidFill>
          <a:srgbClr val="92D050"/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Etiologi</a:t>
          </a:r>
          <a:r>
            <a:rPr lang="en-US" dirty="0">
              <a:solidFill>
                <a:srgbClr val="000000"/>
              </a:solidFill>
              <a:latin typeface="Times New Roman" panose="02020503050405090304" pitchFamily="18" charset="0"/>
            </a:rPr>
            <a:t> : virus / </a:t>
          </a:r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bakteri</a:t>
          </a:r>
          <a:endParaRPr lang="en-US" dirty="0">
            <a:solidFill>
              <a:srgbClr val="000000"/>
            </a:solidFill>
            <a:latin typeface="Times New Roman" panose="02020503050405090304" pitchFamily="18" charset="0"/>
          </a:endParaRPr>
        </a:p>
      </dgm:t>
    </dgm:pt>
    <dgm:pt modelId="{8E4769DA-B601-4365-938C-B327979C6652}" type="parTrans" cxnId="{9AB60114-D8C6-49CD-92C2-2E90E53B4431}">
      <dgm:prSet/>
      <dgm:spPr/>
      <dgm:t>
        <a:bodyPr/>
        <a:lstStyle/>
        <a:p>
          <a:endParaRPr lang="id-ID"/>
        </a:p>
      </dgm:t>
    </dgm:pt>
    <dgm:pt modelId="{4BDDD792-4097-4F89-8FB4-A24DC2B35FB8}" type="sibTrans" cxnId="{9AB60114-D8C6-49CD-92C2-2E90E53B4431}">
      <dgm:prSet/>
      <dgm:spPr/>
      <dgm:t>
        <a:bodyPr/>
        <a:lstStyle/>
        <a:p>
          <a:endParaRPr lang="id-ID"/>
        </a:p>
      </dgm:t>
    </dgm:pt>
    <dgm:pt modelId="{787E023F-78A4-4607-B099-269F555B7667}">
      <dgm:prSet/>
      <dgm:spPr>
        <a:solidFill>
          <a:srgbClr val="0070C0"/>
        </a:solidFill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Sering</a:t>
          </a:r>
          <a:endParaRPr lang="en-US" dirty="0">
            <a:latin typeface="Times New Roman" panose="02020503050405090304" pitchFamily="18" charset="0"/>
          </a:endParaRPr>
        </a:p>
      </dgm:t>
    </dgm:pt>
    <dgm:pt modelId="{D269003C-930B-4EE2-B0B2-1C5317D45C26}" type="parTrans" cxnId="{A2C4E417-2A66-4191-B8B9-6897BA884E0B}">
      <dgm:prSet/>
      <dgm:spPr/>
      <dgm:t>
        <a:bodyPr/>
        <a:lstStyle/>
        <a:p>
          <a:endParaRPr lang="id-ID"/>
        </a:p>
      </dgm:t>
    </dgm:pt>
    <dgm:pt modelId="{192CF796-E8DC-48C0-8792-DABED9582793}" type="sibTrans" cxnId="{A2C4E417-2A66-4191-B8B9-6897BA884E0B}">
      <dgm:prSet/>
      <dgm:spPr/>
      <dgm:t>
        <a:bodyPr/>
        <a:lstStyle/>
        <a:p>
          <a:endParaRPr lang="id-ID"/>
        </a:p>
      </dgm:t>
    </dgm:pt>
    <dgm:pt modelId="{BC722779-55DF-4189-A0E3-FD0384E27687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Ditemukan</a:t>
          </a:r>
          <a:r>
            <a:rPr lang="en-US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pada</a:t>
          </a:r>
          <a:r>
            <a:rPr lang="id-ID" dirty="0">
              <a:solidFill>
                <a:srgbClr val="000000"/>
              </a:solidFill>
              <a:latin typeface="Times New Roman" panose="02020503050405090304" pitchFamily="18" charset="0"/>
            </a:rPr>
            <a:t>:</a:t>
          </a:r>
          <a:endParaRPr lang="id-ID" dirty="0">
            <a:solidFill>
              <a:srgbClr val="000000"/>
            </a:solidFill>
          </a:endParaRPr>
        </a:p>
      </dgm:t>
    </dgm:pt>
    <dgm:pt modelId="{BE238F9F-424B-4866-A8D6-970144089B6F}" type="parTrans" cxnId="{1373AD2B-A108-4155-A6A8-40BDDAB146F7}">
      <dgm:prSet/>
      <dgm:spPr/>
      <dgm:t>
        <a:bodyPr/>
        <a:lstStyle/>
        <a:p>
          <a:endParaRPr lang="id-ID"/>
        </a:p>
      </dgm:t>
    </dgm:pt>
    <dgm:pt modelId="{527FB0F0-DFED-4D67-A690-C8E1571F7CAC}" type="sibTrans" cxnId="{1373AD2B-A108-4155-A6A8-40BDDAB146F7}">
      <dgm:prSet/>
      <dgm:spPr/>
      <dgm:t>
        <a:bodyPr/>
        <a:lstStyle/>
        <a:p>
          <a:endParaRPr lang="id-ID"/>
        </a:p>
      </dgm:t>
    </dgm:pt>
    <dgm:pt modelId="{3CBC567D-14BF-4D66-A92A-1D54BE4190DB}" type="pres">
      <dgm:prSet presAssocID="{A6C2BF25-5DC0-468C-B155-561156EE5A20}" presName="linear" presStyleCnt="0">
        <dgm:presLayoutVars>
          <dgm:animLvl val="lvl"/>
          <dgm:resizeHandles val="exact"/>
        </dgm:presLayoutVars>
      </dgm:prSet>
      <dgm:spPr/>
    </dgm:pt>
    <dgm:pt modelId="{FB98EF11-4147-42BC-A9E0-5AAA3E86C0B2}" type="pres">
      <dgm:prSet presAssocID="{719A4DD1-C4A9-4E3D-88A5-FD4E5B36CDF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9BC2A69-0144-459D-9E71-4AC3A726D714}" type="pres">
      <dgm:prSet presAssocID="{4F1D715E-9391-4588-80C5-37FC6C04E8A2}" presName="spacer" presStyleCnt="0"/>
      <dgm:spPr/>
    </dgm:pt>
    <dgm:pt modelId="{C220848E-F692-4E1E-854D-8CC03AC7CDA2}" type="pres">
      <dgm:prSet presAssocID="{322FE3FE-BF36-49A1-A5F1-2F2EA2BB3F6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7747328-BF13-447C-8557-132CCE3A122D}" type="pres">
      <dgm:prSet presAssocID="{4BDDD792-4097-4F89-8FB4-A24DC2B35FB8}" presName="spacer" presStyleCnt="0"/>
      <dgm:spPr/>
    </dgm:pt>
    <dgm:pt modelId="{0F12F4D4-0E04-4B15-BD96-A0CB8BBDA5BB}" type="pres">
      <dgm:prSet presAssocID="{787E023F-78A4-4607-B099-269F555B766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595AD78-B754-41FF-9410-6FF7F4AF7D45}" type="pres">
      <dgm:prSet presAssocID="{192CF796-E8DC-48C0-8792-DABED9582793}" presName="spacer" presStyleCnt="0"/>
      <dgm:spPr/>
    </dgm:pt>
    <dgm:pt modelId="{10CE2CD2-4B8F-461D-8748-87CB765768BC}" type="pres">
      <dgm:prSet presAssocID="{BC722779-55DF-4189-A0E3-FD0384E2768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81B5413-86A2-40A9-AA02-FA53D7B4A54D}" type="presOf" srcId="{719A4DD1-C4A9-4E3D-88A5-FD4E5B36CDF2}" destId="{FB98EF11-4147-42BC-A9E0-5AAA3E86C0B2}" srcOrd="0" destOrd="0" presId="urn:microsoft.com/office/officeart/2005/8/layout/vList2#1"/>
    <dgm:cxn modelId="{9AB60114-D8C6-49CD-92C2-2E90E53B4431}" srcId="{A6C2BF25-5DC0-468C-B155-561156EE5A20}" destId="{322FE3FE-BF36-49A1-A5F1-2F2EA2BB3F6A}" srcOrd="1" destOrd="0" parTransId="{8E4769DA-B601-4365-938C-B327979C6652}" sibTransId="{4BDDD792-4097-4F89-8FB4-A24DC2B35FB8}"/>
    <dgm:cxn modelId="{A2C4E417-2A66-4191-B8B9-6897BA884E0B}" srcId="{A6C2BF25-5DC0-468C-B155-561156EE5A20}" destId="{787E023F-78A4-4607-B099-269F555B7667}" srcOrd="2" destOrd="0" parTransId="{D269003C-930B-4EE2-B0B2-1C5317D45C26}" sibTransId="{192CF796-E8DC-48C0-8792-DABED9582793}"/>
    <dgm:cxn modelId="{5723FE2A-08BE-4C6F-B86E-14C3690B586F}" type="presOf" srcId="{BC722779-55DF-4189-A0E3-FD0384E27687}" destId="{10CE2CD2-4B8F-461D-8748-87CB765768BC}" srcOrd="0" destOrd="0" presId="urn:microsoft.com/office/officeart/2005/8/layout/vList2#1"/>
    <dgm:cxn modelId="{1373AD2B-A108-4155-A6A8-40BDDAB146F7}" srcId="{A6C2BF25-5DC0-468C-B155-561156EE5A20}" destId="{BC722779-55DF-4189-A0E3-FD0384E27687}" srcOrd="3" destOrd="0" parTransId="{BE238F9F-424B-4866-A8D6-970144089B6F}" sibTransId="{527FB0F0-DFED-4D67-A690-C8E1571F7CAC}"/>
    <dgm:cxn modelId="{CBCBC87A-A7C1-401B-ADCC-FD7CBC6911A9}" srcId="{A6C2BF25-5DC0-468C-B155-561156EE5A20}" destId="{719A4DD1-C4A9-4E3D-88A5-FD4E5B36CDF2}" srcOrd="0" destOrd="0" parTransId="{AEFD219D-06D6-48CE-B50D-971BE92F606B}" sibTransId="{4F1D715E-9391-4588-80C5-37FC6C04E8A2}"/>
    <dgm:cxn modelId="{76D2DF87-F7B1-4FBF-AA10-2C19F111DD52}" type="presOf" srcId="{A6C2BF25-5DC0-468C-B155-561156EE5A20}" destId="{3CBC567D-14BF-4D66-A92A-1D54BE4190DB}" srcOrd="0" destOrd="0" presId="urn:microsoft.com/office/officeart/2005/8/layout/vList2#1"/>
    <dgm:cxn modelId="{1B9BDE8B-B1A3-47EA-A2D2-F3097BAC000F}" type="presOf" srcId="{322FE3FE-BF36-49A1-A5F1-2F2EA2BB3F6A}" destId="{C220848E-F692-4E1E-854D-8CC03AC7CDA2}" srcOrd="0" destOrd="0" presId="urn:microsoft.com/office/officeart/2005/8/layout/vList2#1"/>
    <dgm:cxn modelId="{901803AE-89B6-4D6D-8CF9-916508FC25B8}" type="presOf" srcId="{787E023F-78A4-4607-B099-269F555B7667}" destId="{0F12F4D4-0E04-4B15-BD96-A0CB8BBDA5BB}" srcOrd="0" destOrd="0" presId="urn:microsoft.com/office/officeart/2005/8/layout/vList2#1"/>
    <dgm:cxn modelId="{85BFEF1E-A11C-4313-A207-36936692305C}" type="presParOf" srcId="{3CBC567D-14BF-4D66-A92A-1D54BE4190DB}" destId="{FB98EF11-4147-42BC-A9E0-5AAA3E86C0B2}" srcOrd="0" destOrd="0" presId="urn:microsoft.com/office/officeart/2005/8/layout/vList2#1"/>
    <dgm:cxn modelId="{C8F1EC4B-023C-4339-BFF8-6A007A7699D7}" type="presParOf" srcId="{3CBC567D-14BF-4D66-A92A-1D54BE4190DB}" destId="{A9BC2A69-0144-459D-9E71-4AC3A726D714}" srcOrd="1" destOrd="0" presId="urn:microsoft.com/office/officeart/2005/8/layout/vList2#1"/>
    <dgm:cxn modelId="{2B15F3EE-B225-4644-B4EE-4060EB5AB95D}" type="presParOf" srcId="{3CBC567D-14BF-4D66-A92A-1D54BE4190DB}" destId="{C220848E-F692-4E1E-854D-8CC03AC7CDA2}" srcOrd="2" destOrd="0" presId="urn:microsoft.com/office/officeart/2005/8/layout/vList2#1"/>
    <dgm:cxn modelId="{5F30FB41-5F2D-4A9C-828F-F6F1E4ED3826}" type="presParOf" srcId="{3CBC567D-14BF-4D66-A92A-1D54BE4190DB}" destId="{A7747328-BF13-447C-8557-132CCE3A122D}" srcOrd="3" destOrd="0" presId="urn:microsoft.com/office/officeart/2005/8/layout/vList2#1"/>
    <dgm:cxn modelId="{58DC105A-369D-485B-A171-D576232CF7E6}" type="presParOf" srcId="{3CBC567D-14BF-4D66-A92A-1D54BE4190DB}" destId="{0F12F4D4-0E04-4B15-BD96-A0CB8BBDA5BB}" srcOrd="4" destOrd="0" presId="urn:microsoft.com/office/officeart/2005/8/layout/vList2#1"/>
    <dgm:cxn modelId="{73FF3268-4895-4ACE-84E9-0744D1B73657}" type="presParOf" srcId="{3CBC567D-14BF-4D66-A92A-1D54BE4190DB}" destId="{9595AD78-B754-41FF-9410-6FF7F4AF7D45}" srcOrd="5" destOrd="0" presId="urn:microsoft.com/office/officeart/2005/8/layout/vList2#1"/>
    <dgm:cxn modelId="{C9A01A84-71EA-4E5F-A75F-4DE24FF0FF9B}" type="presParOf" srcId="{3CBC567D-14BF-4D66-A92A-1D54BE4190DB}" destId="{10CE2CD2-4B8F-461D-8748-87CB765768BC}" srcOrd="6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C2BF25-5DC0-468C-B155-561156EE5A20}" type="doc">
      <dgm:prSet loTypeId="urn:microsoft.com/office/officeart/2005/8/layout/hList6" loCatId="list" qsTypeId="urn:microsoft.com/office/officeart/2005/8/quickstyle/simple5#2" qsCatId="simple" csTypeId="urn:microsoft.com/office/officeart/2005/8/colors/accent1_2#2" csCatId="accent1" phldr="1"/>
      <dgm:spPr/>
      <dgm:t>
        <a:bodyPr/>
        <a:lstStyle/>
        <a:p>
          <a:endParaRPr lang="id-ID"/>
        </a:p>
      </dgm:t>
    </dgm:pt>
    <dgm:pt modelId="{719A4DD1-C4A9-4E3D-88A5-FD4E5B36CDF2}">
      <dgm:prSet phldrT="[Text]" custT="1"/>
      <dgm:spPr>
        <a:solidFill>
          <a:srgbClr val="660033"/>
        </a:solidFill>
      </dgm:spPr>
      <dgm:t>
        <a:bodyPr/>
        <a:lstStyle/>
        <a:p>
          <a:r>
            <a:rPr lang="en-US" sz="2400" dirty="0" err="1">
              <a:latin typeface="Times New Roman" panose="02020503050405090304" pitchFamily="18" charset="0"/>
            </a:rPr>
            <a:t>Peny</a:t>
          </a:r>
          <a:r>
            <a:rPr lang="id-ID" sz="2400" dirty="0">
              <a:latin typeface="Times New Roman" panose="02020503050405090304" pitchFamily="18" charset="0"/>
            </a:rPr>
            <a:t>akit </a:t>
          </a:r>
          <a:r>
            <a:rPr lang="en-US" sz="2400" dirty="0">
              <a:latin typeface="Times New Roman" panose="02020503050405090304" pitchFamily="18" charset="0"/>
            </a:rPr>
            <a:t>virus </a:t>
          </a:r>
          <a:r>
            <a:rPr lang="en-US" sz="2400" dirty="0" err="1">
              <a:latin typeface="Times New Roman" panose="02020503050405090304" pitchFamily="18" charset="0"/>
            </a:rPr>
            <a:t>tersering</a:t>
          </a:r>
          <a:r>
            <a:rPr lang="en-US" sz="2400" dirty="0">
              <a:latin typeface="Times New Roman" panose="02020503050405090304" pitchFamily="18" charset="0"/>
            </a:rPr>
            <a:t> p</a:t>
          </a:r>
          <a:r>
            <a:rPr lang="id-ID" sz="2400" dirty="0">
              <a:latin typeface="Times New Roman" panose="02020503050405090304" pitchFamily="18" charset="0"/>
            </a:rPr>
            <a:t>a</a:t>
          </a:r>
          <a:r>
            <a:rPr lang="en-US" sz="2400" dirty="0">
              <a:latin typeface="Times New Roman" panose="02020503050405090304" pitchFamily="18" charset="0"/>
            </a:rPr>
            <a:t>d</a:t>
          </a:r>
          <a:r>
            <a:rPr lang="id-ID" sz="2400" dirty="0">
              <a:latin typeface="Times New Roman" panose="02020503050405090304" pitchFamily="18" charset="0"/>
            </a:rPr>
            <a:t>a</a:t>
          </a:r>
          <a:r>
            <a:rPr lang="en-US" sz="2400" dirty="0">
              <a:latin typeface="Times New Roman" panose="02020503050405090304" pitchFamily="18" charset="0"/>
            </a:rPr>
            <a:t> </a:t>
          </a:r>
          <a:r>
            <a:rPr lang="en-US" sz="2400" dirty="0" err="1">
              <a:latin typeface="Times New Roman" panose="02020503050405090304" pitchFamily="18" charset="0"/>
            </a:rPr>
            <a:t>manusia</a:t>
          </a:r>
          <a:endParaRPr lang="id-ID" sz="2400" dirty="0"/>
        </a:p>
      </dgm:t>
    </dgm:pt>
    <dgm:pt modelId="{AEFD219D-06D6-48CE-B50D-971BE92F606B}" type="parTrans" cxnId="{CBCBC87A-A7C1-401B-ADCC-FD7CBC6911A9}">
      <dgm:prSet/>
      <dgm:spPr/>
      <dgm:t>
        <a:bodyPr/>
        <a:lstStyle/>
        <a:p>
          <a:endParaRPr lang="id-ID"/>
        </a:p>
      </dgm:t>
    </dgm:pt>
    <dgm:pt modelId="{4F1D715E-9391-4588-80C5-37FC6C04E8A2}" type="sibTrans" cxnId="{CBCBC87A-A7C1-401B-ADCC-FD7CBC6911A9}">
      <dgm:prSet/>
      <dgm:spPr/>
      <dgm:t>
        <a:bodyPr/>
        <a:lstStyle/>
        <a:p>
          <a:endParaRPr lang="id-ID"/>
        </a:p>
      </dgm:t>
    </dgm:pt>
    <dgm:pt modelId="{322FE3FE-BF36-49A1-A5F1-2F2EA2BB3F6A}">
      <dgm:prSet custT="1"/>
      <dgm:spPr>
        <a:solidFill>
          <a:srgbClr val="FFCCFF"/>
        </a:solidFill>
      </dgm:spPr>
      <dgm:t>
        <a:bodyPr/>
        <a:lstStyle/>
        <a:p>
          <a:pPr marL="0" indent="0" algn="l"/>
          <a:r>
            <a:rPr lang="en-US" sz="2400" dirty="0" err="1">
              <a:solidFill>
                <a:srgbClr val="000000"/>
              </a:solidFill>
              <a:latin typeface="Times New Roman" panose="02020503050405090304" pitchFamily="18" charset="0"/>
            </a:rPr>
            <a:t>Etio</a:t>
          </a:r>
          <a:r>
            <a:rPr lang="en-US" sz="2400" dirty="0">
              <a:solidFill>
                <a:srgbClr val="000000"/>
              </a:solidFill>
              <a:latin typeface="Times New Roman" panose="02020503050405090304" pitchFamily="18" charset="0"/>
            </a:rPr>
            <a:t> :</a:t>
          </a:r>
          <a:r>
            <a:rPr lang="id-ID" sz="2400" dirty="0">
              <a:solidFill>
                <a:srgbClr val="000000"/>
              </a:solidFill>
              <a:latin typeface="Times New Roman" panose="02020503050405090304" pitchFamily="18" charset="0"/>
            </a:rPr>
            <a:t>                                           </a:t>
          </a:r>
          <a:r>
            <a:rPr lang="en-US" sz="2400" dirty="0">
              <a:solidFill>
                <a:srgbClr val="000000"/>
              </a:solidFill>
              <a:latin typeface="Times New Roman" panose="02020503050405090304" pitchFamily="18" charset="0"/>
            </a:rPr>
            <a:t>- Rhinovirus (&gt;)</a:t>
          </a:r>
        </a:p>
        <a:p>
          <a:pPr marL="0" indent="0" algn="l"/>
          <a:r>
            <a:rPr lang="en-US" sz="2400" dirty="0">
              <a:solidFill>
                <a:srgbClr val="000000"/>
              </a:solidFill>
              <a:latin typeface="Times New Roman" panose="02020503050405090304" pitchFamily="18" charset="0"/>
            </a:rPr>
            <a:t>- </a:t>
          </a:r>
          <a:r>
            <a:rPr lang="en-US" sz="2400" dirty="0" err="1">
              <a:solidFill>
                <a:srgbClr val="000000"/>
              </a:solidFill>
              <a:latin typeface="Times New Roman" panose="02020503050405090304" pitchFamily="18" charset="0"/>
            </a:rPr>
            <a:t>Myxovirus</a:t>
          </a:r>
          <a:endParaRPr lang="en-US" sz="2400" dirty="0">
            <a:solidFill>
              <a:srgbClr val="000000"/>
            </a:solidFill>
            <a:latin typeface="Times New Roman" panose="02020503050405090304" pitchFamily="18" charset="0"/>
          </a:endParaRPr>
        </a:p>
        <a:p>
          <a:pPr marL="0" indent="0" algn="l"/>
          <a:r>
            <a:rPr lang="en-US" sz="2400" dirty="0">
              <a:solidFill>
                <a:srgbClr val="000000"/>
              </a:solidFill>
              <a:latin typeface="Times New Roman" panose="02020503050405090304" pitchFamily="18" charset="0"/>
            </a:rPr>
            <a:t>- virus Coxsackie</a:t>
          </a:r>
        </a:p>
        <a:p>
          <a:pPr marL="0" indent="0" algn="l"/>
          <a:r>
            <a:rPr lang="en-US" sz="2400" dirty="0">
              <a:solidFill>
                <a:srgbClr val="000000"/>
              </a:solidFill>
              <a:latin typeface="Times New Roman" panose="02020503050405090304" pitchFamily="18" charset="0"/>
            </a:rPr>
            <a:t>- virus ECHO</a:t>
          </a:r>
        </a:p>
      </dgm:t>
    </dgm:pt>
    <dgm:pt modelId="{8E4769DA-B601-4365-938C-B327979C6652}" type="parTrans" cxnId="{9AB60114-D8C6-49CD-92C2-2E90E53B4431}">
      <dgm:prSet/>
      <dgm:spPr/>
      <dgm:t>
        <a:bodyPr/>
        <a:lstStyle/>
        <a:p>
          <a:endParaRPr lang="id-ID"/>
        </a:p>
      </dgm:t>
    </dgm:pt>
    <dgm:pt modelId="{4BDDD792-4097-4F89-8FB4-A24DC2B35FB8}" type="sibTrans" cxnId="{9AB60114-D8C6-49CD-92C2-2E90E53B4431}">
      <dgm:prSet/>
      <dgm:spPr/>
      <dgm:t>
        <a:bodyPr/>
        <a:lstStyle/>
        <a:p>
          <a:endParaRPr lang="id-ID"/>
        </a:p>
      </dgm:t>
    </dgm:pt>
    <dgm:pt modelId="{787E023F-78A4-4607-B099-269F555B7667}">
      <dgm:prSet/>
      <dgm:spPr>
        <a:solidFill>
          <a:srgbClr val="008000"/>
        </a:solidFill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Sangat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menular</a:t>
          </a:r>
          <a:endParaRPr lang="en-US" dirty="0">
            <a:latin typeface="Times New Roman" panose="02020503050405090304" pitchFamily="18" charset="0"/>
          </a:endParaRPr>
        </a:p>
      </dgm:t>
    </dgm:pt>
    <dgm:pt modelId="{D269003C-930B-4EE2-B0B2-1C5317D45C26}" type="parTrans" cxnId="{A2C4E417-2A66-4191-B8B9-6897BA884E0B}">
      <dgm:prSet/>
      <dgm:spPr/>
      <dgm:t>
        <a:bodyPr/>
        <a:lstStyle/>
        <a:p>
          <a:endParaRPr lang="id-ID"/>
        </a:p>
      </dgm:t>
    </dgm:pt>
    <dgm:pt modelId="{192CF796-E8DC-48C0-8792-DABED9582793}" type="sibTrans" cxnId="{A2C4E417-2A66-4191-B8B9-6897BA884E0B}">
      <dgm:prSet/>
      <dgm:spPr/>
      <dgm:t>
        <a:bodyPr/>
        <a:lstStyle/>
        <a:p>
          <a:endParaRPr lang="id-ID"/>
        </a:p>
      </dgm:t>
    </dgm:pt>
    <dgm:pt modelId="{BC722779-55DF-4189-A0E3-FD0384E27687}">
      <dgm:prSet/>
      <dgm:spPr>
        <a:solidFill>
          <a:srgbClr val="CCFF99"/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Fc</a:t>
          </a:r>
          <a:r>
            <a:rPr lang="en-US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pencetus</a:t>
          </a:r>
          <a:r>
            <a:rPr lang="id-ID" dirty="0">
              <a:solidFill>
                <a:srgbClr val="000000"/>
              </a:solidFill>
              <a:latin typeface="Times New Roman" panose="02020503050405090304" pitchFamily="18" charset="0"/>
            </a:rPr>
            <a:t>: </a:t>
          </a:r>
          <a:r>
            <a:rPr lang="en-US" dirty="0">
              <a:solidFill>
                <a:srgbClr val="000000"/>
              </a:solidFill>
              <a:latin typeface="Times New Roman" panose="02020503050405090304" pitchFamily="18" charset="0"/>
            </a:rPr>
            <a:t>- </a:t>
          </a:r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daya</a:t>
          </a:r>
          <a:r>
            <a:rPr lang="en-US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tahan</a:t>
          </a:r>
          <a:r>
            <a:rPr lang="en-US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tubuh</a:t>
          </a:r>
          <a:r>
            <a:rPr lang="en-US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dirty="0" err="1">
              <a:solidFill>
                <a:srgbClr val="000000"/>
              </a:solidFill>
              <a:latin typeface="Times New Roman" panose="02020503050405090304" pitchFamily="18" charset="0"/>
            </a:rPr>
            <a:t>menurun</a:t>
          </a:r>
          <a:endParaRPr lang="id-ID" dirty="0">
            <a:solidFill>
              <a:srgbClr val="000000"/>
            </a:solidFill>
          </a:endParaRPr>
        </a:p>
      </dgm:t>
    </dgm:pt>
    <dgm:pt modelId="{BE238F9F-424B-4866-A8D6-970144089B6F}" type="parTrans" cxnId="{1373AD2B-A108-4155-A6A8-40BDDAB146F7}">
      <dgm:prSet/>
      <dgm:spPr/>
      <dgm:t>
        <a:bodyPr/>
        <a:lstStyle/>
        <a:p>
          <a:endParaRPr lang="id-ID"/>
        </a:p>
      </dgm:t>
    </dgm:pt>
    <dgm:pt modelId="{527FB0F0-DFED-4D67-A690-C8E1571F7CAC}" type="sibTrans" cxnId="{1373AD2B-A108-4155-A6A8-40BDDAB146F7}">
      <dgm:prSet/>
      <dgm:spPr/>
      <dgm:t>
        <a:bodyPr/>
        <a:lstStyle/>
        <a:p>
          <a:endParaRPr lang="id-ID"/>
        </a:p>
      </dgm:t>
    </dgm:pt>
    <dgm:pt modelId="{1423B444-4265-4B28-9887-60D17AC381A0}" type="pres">
      <dgm:prSet presAssocID="{A6C2BF25-5DC0-468C-B155-561156EE5A20}" presName="Name0" presStyleCnt="0">
        <dgm:presLayoutVars>
          <dgm:dir/>
          <dgm:resizeHandles val="exact"/>
        </dgm:presLayoutVars>
      </dgm:prSet>
      <dgm:spPr/>
    </dgm:pt>
    <dgm:pt modelId="{9C42CBA1-CD79-4231-A71A-3AB89777D770}" type="pres">
      <dgm:prSet presAssocID="{719A4DD1-C4A9-4E3D-88A5-FD4E5B36CDF2}" presName="node" presStyleLbl="node1" presStyleIdx="0" presStyleCnt="4">
        <dgm:presLayoutVars>
          <dgm:bulletEnabled val="1"/>
        </dgm:presLayoutVars>
      </dgm:prSet>
      <dgm:spPr/>
    </dgm:pt>
    <dgm:pt modelId="{C6B33B49-52D5-4DBD-8890-B8FC8720A709}" type="pres">
      <dgm:prSet presAssocID="{4F1D715E-9391-4588-80C5-37FC6C04E8A2}" presName="sibTrans" presStyleCnt="0"/>
      <dgm:spPr/>
    </dgm:pt>
    <dgm:pt modelId="{8B134432-2EA0-46ED-A006-4EF10EF6DE1A}" type="pres">
      <dgm:prSet presAssocID="{322FE3FE-BF36-49A1-A5F1-2F2EA2BB3F6A}" presName="node" presStyleLbl="node1" presStyleIdx="1" presStyleCnt="4">
        <dgm:presLayoutVars>
          <dgm:bulletEnabled val="1"/>
        </dgm:presLayoutVars>
      </dgm:prSet>
      <dgm:spPr/>
    </dgm:pt>
    <dgm:pt modelId="{6A48E860-5F6E-479D-8DA2-AC824BE7399B}" type="pres">
      <dgm:prSet presAssocID="{4BDDD792-4097-4F89-8FB4-A24DC2B35FB8}" presName="sibTrans" presStyleCnt="0"/>
      <dgm:spPr/>
    </dgm:pt>
    <dgm:pt modelId="{3CF63461-FD8B-4254-A1BA-B3213C82C857}" type="pres">
      <dgm:prSet presAssocID="{787E023F-78A4-4607-B099-269F555B7667}" presName="node" presStyleLbl="node1" presStyleIdx="2" presStyleCnt="4">
        <dgm:presLayoutVars>
          <dgm:bulletEnabled val="1"/>
        </dgm:presLayoutVars>
      </dgm:prSet>
      <dgm:spPr/>
    </dgm:pt>
    <dgm:pt modelId="{983F1560-0D53-4245-BD8F-9B546B131902}" type="pres">
      <dgm:prSet presAssocID="{192CF796-E8DC-48C0-8792-DABED9582793}" presName="sibTrans" presStyleCnt="0"/>
      <dgm:spPr/>
    </dgm:pt>
    <dgm:pt modelId="{5F209025-7DE2-4445-8FE0-9226EDB87082}" type="pres">
      <dgm:prSet presAssocID="{BC722779-55DF-4189-A0E3-FD0384E27687}" presName="node" presStyleLbl="node1" presStyleIdx="3" presStyleCnt="4">
        <dgm:presLayoutVars>
          <dgm:bulletEnabled val="1"/>
        </dgm:presLayoutVars>
      </dgm:prSet>
      <dgm:spPr/>
    </dgm:pt>
  </dgm:ptLst>
  <dgm:cxnLst>
    <dgm:cxn modelId="{9AB60114-D8C6-49CD-92C2-2E90E53B4431}" srcId="{A6C2BF25-5DC0-468C-B155-561156EE5A20}" destId="{322FE3FE-BF36-49A1-A5F1-2F2EA2BB3F6A}" srcOrd="1" destOrd="0" parTransId="{8E4769DA-B601-4365-938C-B327979C6652}" sibTransId="{4BDDD792-4097-4F89-8FB4-A24DC2B35FB8}"/>
    <dgm:cxn modelId="{A2C4E417-2A66-4191-B8B9-6897BA884E0B}" srcId="{A6C2BF25-5DC0-468C-B155-561156EE5A20}" destId="{787E023F-78A4-4607-B099-269F555B7667}" srcOrd="2" destOrd="0" parTransId="{D269003C-930B-4EE2-B0B2-1C5317D45C26}" sibTransId="{192CF796-E8DC-48C0-8792-DABED9582793}"/>
    <dgm:cxn modelId="{1373AD2B-A108-4155-A6A8-40BDDAB146F7}" srcId="{A6C2BF25-5DC0-468C-B155-561156EE5A20}" destId="{BC722779-55DF-4189-A0E3-FD0384E27687}" srcOrd="3" destOrd="0" parTransId="{BE238F9F-424B-4866-A8D6-970144089B6F}" sibTransId="{527FB0F0-DFED-4D67-A690-C8E1571F7CAC}"/>
    <dgm:cxn modelId="{F8D8982D-F16C-417C-89AA-D1DCC6AF12F3}" type="presOf" srcId="{BC722779-55DF-4189-A0E3-FD0384E27687}" destId="{5F209025-7DE2-4445-8FE0-9226EDB87082}" srcOrd="0" destOrd="0" presId="urn:microsoft.com/office/officeart/2005/8/layout/hList6"/>
    <dgm:cxn modelId="{CBCBC87A-A7C1-401B-ADCC-FD7CBC6911A9}" srcId="{A6C2BF25-5DC0-468C-B155-561156EE5A20}" destId="{719A4DD1-C4A9-4E3D-88A5-FD4E5B36CDF2}" srcOrd="0" destOrd="0" parTransId="{AEFD219D-06D6-48CE-B50D-971BE92F606B}" sibTransId="{4F1D715E-9391-4588-80C5-37FC6C04E8A2}"/>
    <dgm:cxn modelId="{BDB63F85-C121-4E39-8BB0-A54A8A35E0DC}" type="presOf" srcId="{719A4DD1-C4A9-4E3D-88A5-FD4E5B36CDF2}" destId="{9C42CBA1-CD79-4231-A71A-3AB89777D770}" srcOrd="0" destOrd="0" presId="urn:microsoft.com/office/officeart/2005/8/layout/hList6"/>
    <dgm:cxn modelId="{C9F9A08A-8497-4BDE-9B37-2A04C63DA183}" type="presOf" srcId="{322FE3FE-BF36-49A1-A5F1-2F2EA2BB3F6A}" destId="{8B134432-2EA0-46ED-A006-4EF10EF6DE1A}" srcOrd="0" destOrd="0" presId="urn:microsoft.com/office/officeart/2005/8/layout/hList6"/>
    <dgm:cxn modelId="{8A50FA8B-890B-4930-BCAA-73A7A5DA9C65}" type="presOf" srcId="{A6C2BF25-5DC0-468C-B155-561156EE5A20}" destId="{1423B444-4265-4B28-9887-60D17AC381A0}" srcOrd="0" destOrd="0" presId="urn:microsoft.com/office/officeart/2005/8/layout/hList6"/>
    <dgm:cxn modelId="{8BD2D596-8AF5-40ED-84D5-696AA2E4C869}" type="presOf" srcId="{787E023F-78A4-4607-B099-269F555B7667}" destId="{3CF63461-FD8B-4254-A1BA-B3213C82C857}" srcOrd="0" destOrd="0" presId="urn:microsoft.com/office/officeart/2005/8/layout/hList6"/>
    <dgm:cxn modelId="{539C1CA6-82D6-4970-8866-0004EBF61E5A}" type="presParOf" srcId="{1423B444-4265-4B28-9887-60D17AC381A0}" destId="{9C42CBA1-CD79-4231-A71A-3AB89777D770}" srcOrd="0" destOrd="0" presId="urn:microsoft.com/office/officeart/2005/8/layout/hList6"/>
    <dgm:cxn modelId="{FFD23D65-582B-4758-9504-B45D8C85154C}" type="presParOf" srcId="{1423B444-4265-4B28-9887-60D17AC381A0}" destId="{C6B33B49-52D5-4DBD-8890-B8FC8720A709}" srcOrd="1" destOrd="0" presId="urn:microsoft.com/office/officeart/2005/8/layout/hList6"/>
    <dgm:cxn modelId="{0E07988D-EB3A-44FD-A7E7-142F67DC6710}" type="presParOf" srcId="{1423B444-4265-4B28-9887-60D17AC381A0}" destId="{8B134432-2EA0-46ED-A006-4EF10EF6DE1A}" srcOrd="2" destOrd="0" presId="urn:microsoft.com/office/officeart/2005/8/layout/hList6"/>
    <dgm:cxn modelId="{0F4C6F24-6AC4-435A-A300-F3ADA8538529}" type="presParOf" srcId="{1423B444-4265-4B28-9887-60D17AC381A0}" destId="{6A48E860-5F6E-479D-8DA2-AC824BE7399B}" srcOrd="3" destOrd="0" presId="urn:microsoft.com/office/officeart/2005/8/layout/hList6"/>
    <dgm:cxn modelId="{B569700E-05FD-40A8-A1A7-B163088EA29C}" type="presParOf" srcId="{1423B444-4265-4B28-9887-60D17AC381A0}" destId="{3CF63461-FD8B-4254-A1BA-B3213C82C857}" srcOrd="4" destOrd="0" presId="urn:microsoft.com/office/officeart/2005/8/layout/hList6"/>
    <dgm:cxn modelId="{223909DA-0B8E-48E0-B87C-0AD4A67B59DA}" type="presParOf" srcId="{1423B444-4265-4B28-9887-60D17AC381A0}" destId="{983F1560-0D53-4245-BD8F-9B546B131902}" srcOrd="5" destOrd="0" presId="urn:microsoft.com/office/officeart/2005/8/layout/hList6"/>
    <dgm:cxn modelId="{16316F22-1ADF-42E2-A5DF-40F26357E062}" type="presParOf" srcId="{1423B444-4265-4B28-9887-60D17AC381A0}" destId="{5F209025-7DE2-4445-8FE0-9226EDB87082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A6A2C8-40B5-4843-88B9-FEB24B8ACC2A}" type="doc">
      <dgm:prSet loTypeId="urn:microsoft.com/office/officeart/2005/8/layout/hList3" loCatId="list" qsTypeId="urn:microsoft.com/office/officeart/2005/8/quickstyle/3d2#1" qsCatId="3D" csTypeId="urn:microsoft.com/office/officeart/2005/8/colors/accent0_2#1" csCatId="mainScheme" phldr="1"/>
      <dgm:spPr/>
      <dgm:t>
        <a:bodyPr/>
        <a:lstStyle/>
        <a:p>
          <a:endParaRPr lang="id-ID"/>
        </a:p>
      </dgm:t>
    </dgm:pt>
    <dgm:pt modelId="{9DC474CA-8C84-4F48-A548-2A352CC17A10}">
      <dgm:prSet phldrT="[Text]"/>
      <dgm:spPr/>
      <dgm:t>
        <a:bodyPr/>
        <a:lstStyle/>
        <a:p>
          <a:r>
            <a:rPr lang="en-US" dirty="0" err="1">
              <a:solidFill>
                <a:schemeClr val="accent3"/>
              </a:solidFill>
              <a:latin typeface="Times New Roman" panose="02020503050405090304" pitchFamily="18" charset="0"/>
            </a:rPr>
            <a:t>Penatalaksanaa</a:t>
          </a:r>
          <a:r>
            <a:rPr lang="id-ID" dirty="0">
              <a:solidFill>
                <a:schemeClr val="accent3"/>
              </a:solidFill>
              <a:latin typeface="Times New Roman" panose="02020503050405090304" pitchFamily="18" charset="0"/>
            </a:rPr>
            <a:t>n</a:t>
          </a:r>
          <a:endParaRPr lang="id-ID" dirty="0">
            <a:solidFill>
              <a:schemeClr val="accent3"/>
            </a:solidFill>
          </a:endParaRPr>
        </a:p>
      </dgm:t>
    </dgm:pt>
    <dgm:pt modelId="{485618F1-2FD8-4655-B32D-6B1C3EE22D0F}" type="parTrans" cxnId="{E73652DF-B19A-495A-AECC-A1406DBE584C}">
      <dgm:prSet/>
      <dgm:spPr/>
      <dgm:t>
        <a:bodyPr/>
        <a:lstStyle/>
        <a:p>
          <a:endParaRPr lang="id-ID"/>
        </a:p>
      </dgm:t>
    </dgm:pt>
    <dgm:pt modelId="{8951339A-D519-4046-8692-FF4B170B2F80}" type="sibTrans" cxnId="{E73652DF-B19A-495A-AECC-A1406DBE584C}">
      <dgm:prSet/>
      <dgm:spPr/>
      <dgm:t>
        <a:bodyPr/>
        <a:lstStyle/>
        <a:p>
          <a:endParaRPr lang="id-ID"/>
        </a:p>
      </dgm:t>
    </dgm:pt>
    <dgm:pt modelId="{49020B1C-53ED-4B70-ACDB-796C76AE3440}">
      <dgm:prSet custT="1"/>
      <dgm:spPr/>
      <dgm:t>
        <a:bodyPr/>
        <a:lstStyle/>
        <a:p>
          <a:r>
            <a:rPr lang="en-US" sz="2400" dirty="0" err="1">
              <a:latin typeface="Times New Roman" panose="02020503050405090304" pitchFamily="18" charset="0"/>
            </a:rPr>
            <a:t>Istirahat</a:t>
          </a:r>
          <a:endParaRPr lang="en-US" sz="2400" dirty="0">
            <a:latin typeface="Times New Roman" panose="02020503050405090304" pitchFamily="18" charset="0"/>
          </a:endParaRPr>
        </a:p>
      </dgm:t>
    </dgm:pt>
    <dgm:pt modelId="{0FE0A2BD-C346-4E8D-882D-C4F56C8ACF38}" type="parTrans" cxnId="{6E066DF1-D487-431E-B4C0-B6F6C6CB3C25}">
      <dgm:prSet/>
      <dgm:spPr/>
      <dgm:t>
        <a:bodyPr/>
        <a:lstStyle/>
        <a:p>
          <a:endParaRPr lang="id-ID"/>
        </a:p>
      </dgm:t>
    </dgm:pt>
    <dgm:pt modelId="{1A899D38-30D7-4290-93ED-F4381367B97C}" type="sibTrans" cxnId="{6E066DF1-D487-431E-B4C0-B6F6C6CB3C25}">
      <dgm:prSet/>
      <dgm:spPr/>
      <dgm:t>
        <a:bodyPr/>
        <a:lstStyle/>
        <a:p>
          <a:endParaRPr lang="id-ID"/>
        </a:p>
      </dgm:t>
    </dgm:pt>
    <dgm:pt modelId="{314ED4C3-EEF7-4ACF-BE91-64ACBF17DAD3}">
      <dgm:prSet custT="1"/>
      <dgm:spPr/>
      <dgm:t>
        <a:bodyPr/>
        <a:lstStyle/>
        <a:p>
          <a:pPr algn="ctr"/>
          <a:r>
            <a:rPr lang="id-ID" sz="2400" dirty="0">
              <a:latin typeface="Times New Roman" panose="02020503050405090304" pitchFamily="18" charset="0"/>
            </a:rPr>
            <a:t>S</a:t>
          </a:r>
          <a:r>
            <a:rPr lang="en-US" sz="2400" dirty="0" err="1">
              <a:latin typeface="Times New Roman" panose="02020503050405090304" pitchFamily="18" charset="0"/>
            </a:rPr>
            <a:t>imptomatis</a:t>
          </a:r>
          <a:r>
            <a:rPr lang="en-US" sz="2400" dirty="0">
              <a:latin typeface="Times New Roman" panose="02020503050405090304" pitchFamily="18" charset="0"/>
            </a:rPr>
            <a:t>   (</a:t>
          </a:r>
          <a:r>
            <a:rPr lang="en-US" sz="2400" dirty="0" err="1">
              <a:latin typeface="Times New Roman" panose="02020503050405090304" pitchFamily="18" charset="0"/>
            </a:rPr>
            <a:t>analgetika</a:t>
          </a:r>
          <a:r>
            <a:rPr lang="id-ID" sz="2400" dirty="0">
              <a:latin typeface="Times New Roman" panose="02020503050405090304" pitchFamily="18" charset="0"/>
            </a:rPr>
            <a:t>/ </a:t>
          </a:r>
          <a:r>
            <a:rPr lang="en-US" sz="2400" dirty="0" err="1">
              <a:latin typeface="Times New Roman" panose="02020503050405090304" pitchFamily="18" charset="0"/>
            </a:rPr>
            <a:t>antipiretika</a:t>
          </a:r>
          <a:r>
            <a:rPr lang="en-US" sz="2400" dirty="0">
              <a:latin typeface="Times New Roman" panose="02020503050405090304" pitchFamily="18" charset="0"/>
            </a:rPr>
            <a:t>,</a:t>
          </a:r>
          <a:r>
            <a:rPr lang="id-ID" sz="2400" dirty="0">
              <a:latin typeface="Times New Roman" panose="02020503050405090304" pitchFamily="18" charset="0"/>
            </a:rPr>
            <a:t> </a:t>
          </a:r>
          <a:r>
            <a:rPr lang="en-US" sz="2400" dirty="0" err="1">
              <a:latin typeface="Times New Roman" panose="02020503050405090304" pitchFamily="18" charset="0"/>
            </a:rPr>
            <a:t>dekongestan</a:t>
          </a:r>
          <a:r>
            <a:rPr lang="en-US" sz="2400" dirty="0">
              <a:latin typeface="Times New Roman" panose="02020503050405090304" pitchFamily="18" charset="0"/>
            </a:rPr>
            <a:t>)</a:t>
          </a:r>
        </a:p>
      </dgm:t>
    </dgm:pt>
    <dgm:pt modelId="{7B22F6EF-F28C-45C6-A18D-E1E7774E5903}" type="parTrans" cxnId="{BD79080A-135F-4C03-9820-1A8E48CF4682}">
      <dgm:prSet/>
      <dgm:spPr/>
      <dgm:t>
        <a:bodyPr/>
        <a:lstStyle/>
        <a:p>
          <a:endParaRPr lang="id-ID"/>
        </a:p>
      </dgm:t>
    </dgm:pt>
    <dgm:pt modelId="{B8026D72-57B9-4E77-A277-18DC489605D7}" type="sibTrans" cxnId="{BD79080A-135F-4C03-9820-1A8E48CF4682}">
      <dgm:prSet/>
      <dgm:spPr/>
      <dgm:t>
        <a:bodyPr/>
        <a:lstStyle/>
        <a:p>
          <a:endParaRPr lang="id-ID"/>
        </a:p>
      </dgm:t>
    </dgm:pt>
    <dgm:pt modelId="{0BF5B938-68A5-404F-B380-C5DB5EC74A59}">
      <dgm:prSet custT="1"/>
      <dgm:spPr/>
      <dgm:t>
        <a:bodyPr/>
        <a:lstStyle/>
        <a:p>
          <a:pPr algn="ctr"/>
          <a:r>
            <a:rPr lang="id-ID" sz="2400" dirty="0">
              <a:latin typeface="Times New Roman" panose="02020503050405090304" pitchFamily="18" charset="0"/>
            </a:rPr>
            <a:t>Jika</a:t>
          </a:r>
          <a:r>
            <a:rPr lang="en-US" sz="2400" dirty="0">
              <a:latin typeface="Times New Roman" panose="02020503050405090304" pitchFamily="18" charset="0"/>
            </a:rPr>
            <a:t> </a:t>
          </a:r>
          <a:r>
            <a:rPr lang="en-US" sz="2400" dirty="0" err="1">
              <a:latin typeface="Times New Roman" panose="02020503050405090304" pitchFamily="18" charset="0"/>
            </a:rPr>
            <a:t>infeksi</a:t>
          </a:r>
          <a:r>
            <a:rPr lang="id-ID" sz="2400" dirty="0">
              <a:latin typeface="Times New Roman" panose="02020503050405090304" pitchFamily="18" charset="0"/>
            </a:rPr>
            <a:t> </a:t>
          </a:r>
          <a:r>
            <a:rPr lang="en-US" sz="2400" dirty="0" err="1">
              <a:latin typeface="Times New Roman" panose="02020503050405090304" pitchFamily="18" charset="0"/>
            </a:rPr>
            <a:t>sekunder</a:t>
          </a:r>
          <a:r>
            <a:rPr lang="en-US" sz="2400" dirty="0">
              <a:latin typeface="Times New Roman" panose="02020503050405090304" pitchFamily="18" charset="0"/>
            </a:rPr>
            <a:t>/ </a:t>
          </a:r>
          <a:r>
            <a:rPr lang="en-US" sz="2400" dirty="0" err="1">
              <a:latin typeface="Times New Roman" panose="02020503050405090304" pitchFamily="18" charset="0"/>
            </a:rPr>
            <a:t>komplikasi</a:t>
          </a:r>
          <a:r>
            <a:rPr lang="en-US" sz="2400" dirty="0">
              <a:latin typeface="Times New Roman" panose="02020503050405090304" pitchFamily="18" charset="0"/>
            </a:rPr>
            <a:t> </a:t>
          </a:r>
          <a:r>
            <a:rPr lang="id-ID" sz="2400" dirty="0">
              <a:latin typeface="Times New Roman" panose="02020503050405090304" pitchFamily="18" charset="0"/>
            </a:rPr>
            <a:t>            </a:t>
          </a:r>
          <a:r>
            <a:rPr lang="en-US" sz="2400" dirty="0">
              <a:latin typeface="Times New Roman" panose="02020503050405090304" pitchFamily="18" charset="0"/>
              <a:sym typeface="Wingdings" panose="05000000000000000000" pitchFamily="2" charset="2"/>
            </a:rPr>
            <a:t> AB</a:t>
          </a:r>
          <a:endParaRPr lang="en-US" sz="2400" dirty="0">
            <a:latin typeface="Times New Roman" panose="02020503050405090304" pitchFamily="18" charset="0"/>
          </a:endParaRPr>
        </a:p>
      </dgm:t>
    </dgm:pt>
    <dgm:pt modelId="{E9D275FE-53B5-48B1-9732-5BDF10C7910F}" type="parTrans" cxnId="{E0CF0AE7-84CF-4B8B-BCFD-FD66D89FEAED}">
      <dgm:prSet/>
      <dgm:spPr/>
      <dgm:t>
        <a:bodyPr/>
        <a:lstStyle/>
        <a:p>
          <a:endParaRPr lang="id-ID"/>
        </a:p>
      </dgm:t>
    </dgm:pt>
    <dgm:pt modelId="{F1175B17-3517-4BEB-8EE1-546CC0693282}" type="sibTrans" cxnId="{E0CF0AE7-84CF-4B8B-BCFD-FD66D89FEAED}">
      <dgm:prSet/>
      <dgm:spPr/>
      <dgm:t>
        <a:bodyPr/>
        <a:lstStyle/>
        <a:p>
          <a:endParaRPr lang="id-ID"/>
        </a:p>
      </dgm:t>
    </dgm:pt>
    <dgm:pt modelId="{0F939A20-2E85-44C1-9547-0EC2DFCACCC8}" type="pres">
      <dgm:prSet presAssocID="{F6A6A2C8-40B5-4843-88B9-FEB24B8ACC2A}" presName="composite" presStyleCnt="0">
        <dgm:presLayoutVars>
          <dgm:chMax val="1"/>
          <dgm:dir/>
          <dgm:resizeHandles val="exact"/>
        </dgm:presLayoutVars>
      </dgm:prSet>
      <dgm:spPr/>
    </dgm:pt>
    <dgm:pt modelId="{FAFA87F4-C19E-4978-9464-AE7CA8C532BE}" type="pres">
      <dgm:prSet presAssocID="{9DC474CA-8C84-4F48-A548-2A352CC17A10}" presName="roof" presStyleLbl="dkBgShp" presStyleIdx="0" presStyleCnt="2"/>
      <dgm:spPr/>
    </dgm:pt>
    <dgm:pt modelId="{D50731B2-17EE-4E9F-B004-B0A57EB97C4F}" type="pres">
      <dgm:prSet presAssocID="{9DC474CA-8C84-4F48-A548-2A352CC17A10}" presName="pillars" presStyleCnt="0"/>
      <dgm:spPr/>
    </dgm:pt>
    <dgm:pt modelId="{B8CB8BF5-5B6D-406C-B8E7-461CD09F1EE5}" type="pres">
      <dgm:prSet presAssocID="{9DC474CA-8C84-4F48-A548-2A352CC17A10}" presName="pillar1" presStyleLbl="node1" presStyleIdx="0" presStyleCnt="3">
        <dgm:presLayoutVars>
          <dgm:bulletEnabled val="1"/>
        </dgm:presLayoutVars>
      </dgm:prSet>
      <dgm:spPr/>
    </dgm:pt>
    <dgm:pt modelId="{932D0E9E-5AB3-47DF-8170-6C062CEC4C00}" type="pres">
      <dgm:prSet presAssocID="{314ED4C3-EEF7-4ACF-BE91-64ACBF17DAD3}" presName="pillarX" presStyleLbl="node1" presStyleIdx="1" presStyleCnt="3">
        <dgm:presLayoutVars>
          <dgm:bulletEnabled val="1"/>
        </dgm:presLayoutVars>
      </dgm:prSet>
      <dgm:spPr/>
    </dgm:pt>
    <dgm:pt modelId="{18D8F2B3-F2ED-45B5-82DD-1FFD15F7EE29}" type="pres">
      <dgm:prSet presAssocID="{0BF5B938-68A5-404F-B380-C5DB5EC74A59}" presName="pillarX" presStyleLbl="node1" presStyleIdx="2" presStyleCnt="3">
        <dgm:presLayoutVars>
          <dgm:bulletEnabled val="1"/>
        </dgm:presLayoutVars>
      </dgm:prSet>
      <dgm:spPr/>
    </dgm:pt>
    <dgm:pt modelId="{E8A1A7C0-FFC5-4762-9EF5-3B6C4650F70E}" type="pres">
      <dgm:prSet presAssocID="{9DC474CA-8C84-4F48-A548-2A352CC17A10}" presName="base" presStyleLbl="dkBgShp" presStyleIdx="1" presStyleCnt="2"/>
      <dgm:spPr/>
    </dgm:pt>
  </dgm:ptLst>
  <dgm:cxnLst>
    <dgm:cxn modelId="{52FF2A01-6755-4552-9F6E-AD0C36F2FBC1}" type="presOf" srcId="{49020B1C-53ED-4B70-ACDB-796C76AE3440}" destId="{B8CB8BF5-5B6D-406C-B8E7-461CD09F1EE5}" srcOrd="0" destOrd="0" presId="urn:microsoft.com/office/officeart/2005/8/layout/hList3"/>
    <dgm:cxn modelId="{BD79080A-135F-4C03-9820-1A8E48CF4682}" srcId="{9DC474CA-8C84-4F48-A548-2A352CC17A10}" destId="{314ED4C3-EEF7-4ACF-BE91-64ACBF17DAD3}" srcOrd="1" destOrd="0" parTransId="{7B22F6EF-F28C-45C6-A18D-E1E7774E5903}" sibTransId="{B8026D72-57B9-4E77-A277-18DC489605D7}"/>
    <dgm:cxn modelId="{ADC7D64B-C889-4209-8336-4D53F52FAC1D}" type="presOf" srcId="{0BF5B938-68A5-404F-B380-C5DB5EC74A59}" destId="{18D8F2B3-F2ED-45B5-82DD-1FFD15F7EE29}" srcOrd="0" destOrd="0" presId="urn:microsoft.com/office/officeart/2005/8/layout/hList3"/>
    <dgm:cxn modelId="{680F4B91-35BE-4924-A5BD-C7FE7D4574E7}" type="presOf" srcId="{9DC474CA-8C84-4F48-A548-2A352CC17A10}" destId="{FAFA87F4-C19E-4978-9464-AE7CA8C532BE}" srcOrd="0" destOrd="0" presId="urn:microsoft.com/office/officeart/2005/8/layout/hList3"/>
    <dgm:cxn modelId="{2BCCE4BC-BF60-4288-84B9-FFCC68C15ADD}" type="presOf" srcId="{314ED4C3-EEF7-4ACF-BE91-64ACBF17DAD3}" destId="{932D0E9E-5AB3-47DF-8170-6C062CEC4C00}" srcOrd="0" destOrd="0" presId="urn:microsoft.com/office/officeart/2005/8/layout/hList3"/>
    <dgm:cxn modelId="{475E65D5-D2AC-42A3-A9F4-D5247D4C1301}" type="presOf" srcId="{F6A6A2C8-40B5-4843-88B9-FEB24B8ACC2A}" destId="{0F939A20-2E85-44C1-9547-0EC2DFCACCC8}" srcOrd="0" destOrd="0" presId="urn:microsoft.com/office/officeart/2005/8/layout/hList3"/>
    <dgm:cxn modelId="{E73652DF-B19A-495A-AECC-A1406DBE584C}" srcId="{F6A6A2C8-40B5-4843-88B9-FEB24B8ACC2A}" destId="{9DC474CA-8C84-4F48-A548-2A352CC17A10}" srcOrd="0" destOrd="0" parTransId="{485618F1-2FD8-4655-B32D-6B1C3EE22D0F}" sibTransId="{8951339A-D519-4046-8692-FF4B170B2F80}"/>
    <dgm:cxn modelId="{E0CF0AE7-84CF-4B8B-BCFD-FD66D89FEAED}" srcId="{9DC474CA-8C84-4F48-A548-2A352CC17A10}" destId="{0BF5B938-68A5-404F-B380-C5DB5EC74A59}" srcOrd="2" destOrd="0" parTransId="{E9D275FE-53B5-48B1-9732-5BDF10C7910F}" sibTransId="{F1175B17-3517-4BEB-8EE1-546CC0693282}"/>
    <dgm:cxn modelId="{6E066DF1-D487-431E-B4C0-B6F6C6CB3C25}" srcId="{9DC474CA-8C84-4F48-A548-2A352CC17A10}" destId="{49020B1C-53ED-4B70-ACDB-796C76AE3440}" srcOrd="0" destOrd="0" parTransId="{0FE0A2BD-C346-4E8D-882D-C4F56C8ACF38}" sibTransId="{1A899D38-30D7-4290-93ED-F4381367B97C}"/>
    <dgm:cxn modelId="{A4D674BD-A091-41D5-B07B-29C46F48794F}" type="presParOf" srcId="{0F939A20-2E85-44C1-9547-0EC2DFCACCC8}" destId="{FAFA87F4-C19E-4978-9464-AE7CA8C532BE}" srcOrd="0" destOrd="0" presId="urn:microsoft.com/office/officeart/2005/8/layout/hList3"/>
    <dgm:cxn modelId="{E81E5F5B-A1F7-496F-AA65-3197F938F10C}" type="presParOf" srcId="{0F939A20-2E85-44C1-9547-0EC2DFCACCC8}" destId="{D50731B2-17EE-4E9F-B004-B0A57EB97C4F}" srcOrd="1" destOrd="0" presId="urn:microsoft.com/office/officeart/2005/8/layout/hList3"/>
    <dgm:cxn modelId="{45E46BEC-D72D-44F9-B033-01F0B124C741}" type="presParOf" srcId="{D50731B2-17EE-4E9F-B004-B0A57EB97C4F}" destId="{B8CB8BF5-5B6D-406C-B8E7-461CD09F1EE5}" srcOrd="0" destOrd="0" presId="urn:microsoft.com/office/officeart/2005/8/layout/hList3"/>
    <dgm:cxn modelId="{437C4BA4-EDBD-43F0-85D1-A62124F45581}" type="presParOf" srcId="{D50731B2-17EE-4E9F-B004-B0A57EB97C4F}" destId="{932D0E9E-5AB3-47DF-8170-6C062CEC4C00}" srcOrd="1" destOrd="0" presId="urn:microsoft.com/office/officeart/2005/8/layout/hList3"/>
    <dgm:cxn modelId="{AB679C69-AF5A-41A1-8A60-1594BACC452B}" type="presParOf" srcId="{D50731B2-17EE-4E9F-B004-B0A57EB97C4F}" destId="{18D8F2B3-F2ED-45B5-82DD-1FFD15F7EE29}" srcOrd="2" destOrd="0" presId="urn:microsoft.com/office/officeart/2005/8/layout/hList3"/>
    <dgm:cxn modelId="{CEE7A35F-9818-4266-BC8B-00AF64854DB3}" type="presParOf" srcId="{0F939A20-2E85-44C1-9547-0EC2DFCACCC8}" destId="{E8A1A7C0-FFC5-4762-9EF5-3B6C4650F70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155923-3F5A-4591-B2E5-1E8F301D47E9}" type="doc">
      <dgm:prSet loTypeId="urn:microsoft.com/office/officeart/2005/8/layout/vList2#2" loCatId="list" qsTypeId="urn:microsoft.com/office/officeart/2005/8/quickstyle/3d1#1" qsCatId="3D" csTypeId="urn:microsoft.com/office/officeart/2005/8/colors/accent1_2#3" csCatId="accent1" phldr="1"/>
      <dgm:spPr/>
      <dgm:t>
        <a:bodyPr/>
        <a:lstStyle/>
        <a:p>
          <a:endParaRPr lang="id-ID"/>
        </a:p>
      </dgm:t>
    </dgm:pt>
    <dgm:pt modelId="{B10BAD0D-E354-4723-91F4-261467DB5166}">
      <dgm:prSet phldrT="[Text]"/>
      <dgm:spPr>
        <a:solidFill>
          <a:srgbClr val="008000"/>
        </a:solidFill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Infeksi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hidung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kronik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dengan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tanda</a:t>
          </a:r>
          <a:r>
            <a:rPr lang="en-US" dirty="0">
              <a:latin typeface="Times New Roman" panose="02020503050405090304" pitchFamily="18" charset="0"/>
            </a:rPr>
            <a:t>:</a:t>
          </a:r>
          <a:endParaRPr lang="id-ID" dirty="0"/>
        </a:p>
      </dgm:t>
    </dgm:pt>
    <dgm:pt modelId="{E408D1FA-8253-420E-B0EA-B70CB2BA5DBD}" type="parTrans" cxnId="{CB0877B2-227D-40BF-BE2F-98D4EE874727}">
      <dgm:prSet/>
      <dgm:spPr/>
      <dgm:t>
        <a:bodyPr/>
        <a:lstStyle/>
        <a:p>
          <a:endParaRPr lang="id-ID"/>
        </a:p>
      </dgm:t>
    </dgm:pt>
    <dgm:pt modelId="{C71A0387-CA20-42F1-8FB1-3385F567411D}" type="sibTrans" cxnId="{CB0877B2-227D-40BF-BE2F-98D4EE874727}">
      <dgm:prSet/>
      <dgm:spPr/>
      <dgm:t>
        <a:bodyPr/>
        <a:lstStyle/>
        <a:p>
          <a:endParaRPr lang="id-ID"/>
        </a:p>
      </dgm:t>
    </dgm:pt>
    <dgm:pt modelId="{3DB72199-E274-4373-B8B8-7B2B732022BE}">
      <dgm:prSet/>
      <dgm:spPr/>
      <dgm:t>
        <a:bodyPr/>
        <a:lstStyle/>
        <a:p>
          <a:r>
            <a:rPr lang="id-ID" dirty="0">
              <a:latin typeface="Times New Roman" panose="02020503050405090304" pitchFamily="18" charset="0"/>
            </a:rPr>
            <a:t>A</a:t>
          </a:r>
          <a:r>
            <a:rPr lang="en-US" dirty="0" err="1">
              <a:latin typeface="Times New Roman" panose="02020503050405090304" pitchFamily="18" charset="0"/>
            </a:rPr>
            <a:t>trofi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progresif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mukosa</a:t>
          </a:r>
          <a:r>
            <a:rPr lang="en-US" dirty="0">
              <a:latin typeface="Times New Roman" panose="02020503050405090304" pitchFamily="18" charset="0"/>
            </a:rPr>
            <a:t> &amp; </a:t>
          </a:r>
          <a:r>
            <a:rPr lang="en-US" dirty="0" err="1">
              <a:latin typeface="Times New Roman" panose="02020503050405090304" pitchFamily="18" charset="0"/>
            </a:rPr>
            <a:t>tulang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konka</a:t>
          </a:r>
          <a:endParaRPr lang="en-US" dirty="0">
            <a:latin typeface="Times New Roman" panose="02020503050405090304" pitchFamily="18" charset="0"/>
          </a:endParaRPr>
        </a:p>
      </dgm:t>
    </dgm:pt>
    <dgm:pt modelId="{122D8697-B128-486A-99F3-7E62C4045802}" type="parTrans" cxnId="{0A4D0B67-C3A2-4759-A470-BFDEC7EA0EC1}">
      <dgm:prSet/>
      <dgm:spPr/>
      <dgm:t>
        <a:bodyPr/>
        <a:lstStyle/>
        <a:p>
          <a:endParaRPr lang="id-ID"/>
        </a:p>
      </dgm:t>
    </dgm:pt>
    <dgm:pt modelId="{F43923FE-0894-43A4-B259-16F11046A3CB}" type="sibTrans" cxnId="{0A4D0B67-C3A2-4759-A470-BFDEC7EA0EC1}">
      <dgm:prSet/>
      <dgm:spPr/>
      <dgm:t>
        <a:bodyPr/>
        <a:lstStyle/>
        <a:p>
          <a:endParaRPr lang="id-ID"/>
        </a:p>
      </dgm:t>
    </dgm:pt>
    <dgm:pt modelId="{12B6A5E4-80B7-4B4E-B4A3-B553FFEC8F48}">
      <dgm:prSet/>
      <dgm:spPr>
        <a:solidFill>
          <a:srgbClr val="0070C0"/>
        </a:solidFill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Insiden</a:t>
          </a:r>
          <a:r>
            <a:rPr lang="en-US" dirty="0">
              <a:latin typeface="Times New Roman" panose="02020503050405090304" pitchFamily="18" charset="0"/>
            </a:rPr>
            <a:t>:</a:t>
          </a:r>
        </a:p>
      </dgm:t>
    </dgm:pt>
    <dgm:pt modelId="{A8BB8DE2-881B-467F-8D56-9155A13F4FAF}" type="parTrans" cxnId="{5421BC07-67B2-4D86-B4E8-84C338D554B8}">
      <dgm:prSet/>
      <dgm:spPr/>
      <dgm:t>
        <a:bodyPr/>
        <a:lstStyle/>
        <a:p>
          <a:endParaRPr lang="id-ID"/>
        </a:p>
      </dgm:t>
    </dgm:pt>
    <dgm:pt modelId="{977E5402-93DB-46FA-A8CB-946397848D32}" type="sibTrans" cxnId="{5421BC07-67B2-4D86-B4E8-84C338D554B8}">
      <dgm:prSet/>
      <dgm:spPr/>
      <dgm:t>
        <a:bodyPr/>
        <a:lstStyle/>
        <a:p>
          <a:endParaRPr lang="id-ID"/>
        </a:p>
      </dgm:t>
    </dgm:pt>
    <dgm:pt modelId="{334E563B-2814-45E0-9C40-56EC3C8E51AC}">
      <dgm:prSet/>
      <dgm:spPr/>
      <dgm:t>
        <a:bodyPr/>
        <a:lstStyle/>
        <a:p>
          <a:r>
            <a:rPr lang="id-ID" dirty="0">
              <a:latin typeface="Times New Roman" panose="02020503050405090304" pitchFamily="18" charset="0"/>
            </a:rPr>
            <a:t>S</a:t>
          </a:r>
          <a:r>
            <a:rPr lang="en-US" dirty="0" err="1">
              <a:latin typeface="Times New Roman" panose="02020503050405090304" pitchFamily="18" charset="0"/>
            </a:rPr>
            <a:t>osial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ekonomi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lemah</a:t>
          </a:r>
          <a:endParaRPr lang="en-US" dirty="0">
            <a:latin typeface="Times New Roman" panose="02020503050405090304" pitchFamily="18" charset="0"/>
          </a:endParaRPr>
        </a:p>
      </dgm:t>
    </dgm:pt>
    <dgm:pt modelId="{1F6EBFD0-0B9F-40DD-94A1-CD96B2372316}" type="parTrans" cxnId="{C2400E8E-5D93-4B6E-810F-4C1F7B90FACF}">
      <dgm:prSet/>
      <dgm:spPr/>
      <dgm:t>
        <a:bodyPr/>
        <a:lstStyle/>
        <a:p>
          <a:endParaRPr lang="id-ID"/>
        </a:p>
      </dgm:t>
    </dgm:pt>
    <dgm:pt modelId="{E21A0471-755C-48E9-B919-BBF760AC24F9}" type="sibTrans" cxnId="{C2400E8E-5D93-4B6E-810F-4C1F7B90FACF}">
      <dgm:prSet/>
      <dgm:spPr/>
      <dgm:t>
        <a:bodyPr/>
        <a:lstStyle/>
        <a:p>
          <a:endParaRPr lang="id-ID"/>
        </a:p>
      </dgm:t>
    </dgm:pt>
    <dgm:pt modelId="{1C2879B5-A2C6-4012-AC0A-B9D7ADBC667E}">
      <dgm:prSet/>
      <dgm:spPr/>
      <dgm:t>
        <a:bodyPr/>
        <a:lstStyle/>
        <a:p>
          <a:r>
            <a:rPr lang="id-ID" dirty="0">
              <a:latin typeface="Times New Roman" panose="02020503050405090304" pitchFamily="18" charset="0"/>
            </a:rPr>
            <a:t>L</a:t>
          </a:r>
          <a:r>
            <a:rPr lang="en-US" dirty="0" err="1">
              <a:latin typeface="Times New Roman" panose="02020503050405090304" pitchFamily="18" charset="0"/>
            </a:rPr>
            <a:t>ingkungan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buruk</a:t>
          </a:r>
          <a:endParaRPr lang="en-US" dirty="0">
            <a:latin typeface="Times New Roman" panose="02020503050405090304" pitchFamily="18" charset="0"/>
          </a:endParaRPr>
        </a:p>
      </dgm:t>
    </dgm:pt>
    <dgm:pt modelId="{24B34903-A654-47EC-A845-B1F858CD1F66}" type="parTrans" cxnId="{D1571A75-B385-4334-B001-B87650CC1193}">
      <dgm:prSet/>
      <dgm:spPr/>
      <dgm:t>
        <a:bodyPr/>
        <a:lstStyle/>
        <a:p>
          <a:endParaRPr lang="id-ID"/>
        </a:p>
      </dgm:t>
    </dgm:pt>
    <dgm:pt modelId="{0396D31A-A222-48FC-867E-0EFC3AFD5C58}" type="sibTrans" cxnId="{D1571A75-B385-4334-B001-B87650CC1193}">
      <dgm:prSet/>
      <dgm:spPr/>
      <dgm:t>
        <a:bodyPr/>
        <a:lstStyle/>
        <a:p>
          <a:endParaRPr lang="id-ID"/>
        </a:p>
      </dgm:t>
    </dgm:pt>
    <dgm:pt modelId="{780D065D-D13F-4BC7-A2D5-016C5A56E9A7}">
      <dgm:prSet/>
      <dgm:spPr/>
      <dgm:t>
        <a:bodyPr/>
        <a:lstStyle/>
        <a:p>
          <a:r>
            <a:rPr lang="id-ID" dirty="0">
              <a:latin typeface="Times New Roman" panose="02020503050405090304" pitchFamily="18" charset="0"/>
            </a:rPr>
            <a:t>S</a:t>
          </a:r>
          <a:r>
            <a:rPr lang="en-US" dirty="0" err="1">
              <a:latin typeface="Times New Roman" panose="02020503050405090304" pitchFamily="18" charset="0"/>
            </a:rPr>
            <a:t>ering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wanita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pubertas</a:t>
          </a:r>
          <a:endParaRPr lang="en-US" dirty="0">
            <a:latin typeface="Times New Roman" panose="02020503050405090304" pitchFamily="18" charset="0"/>
          </a:endParaRPr>
        </a:p>
      </dgm:t>
    </dgm:pt>
    <dgm:pt modelId="{ECC1B132-51AF-446A-8518-17D99BA9DD9E}" type="parTrans" cxnId="{6E68044A-B026-46AE-B50F-242874638BAA}">
      <dgm:prSet/>
      <dgm:spPr/>
      <dgm:t>
        <a:bodyPr/>
        <a:lstStyle/>
        <a:p>
          <a:endParaRPr lang="id-ID"/>
        </a:p>
      </dgm:t>
    </dgm:pt>
    <dgm:pt modelId="{CDD48FF4-A498-464D-B6CD-B28D8AE2BAE3}" type="sibTrans" cxnId="{6E68044A-B026-46AE-B50F-242874638BAA}">
      <dgm:prSet/>
      <dgm:spPr/>
      <dgm:t>
        <a:bodyPr/>
        <a:lstStyle/>
        <a:p>
          <a:endParaRPr lang="id-ID"/>
        </a:p>
      </dgm:t>
    </dgm:pt>
    <dgm:pt modelId="{BF3B292F-547E-4BD6-A5BF-5395730045F2}">
      <dgm:prSet/>
      <dgm:spPr/>
      <dgm:t>
        <a:bodyPr/>
        <a:lstStyle/>
        <a:p>
          <a:r>
            <a:rPr lang="id-ID" dirty="0">
              <a:latin typeface="Times New Roman" panose="02020503050405090304" pitchFamily="18" charset="0"/>
            </a:rPr>
            <a:t>Sekret kental</a:t>
          </a:r>
          <a:endParaRPr lang="en-US" dirty="0">
            <a:latin typeface="Times New Roman" panose="02020503050405090304" pitchFamily="18" charset="0"/>
          </a:endParaRPr>
        </a:p>
      </dgm:t>
    </dgm:pt>
    <dgm:pt modelId="{2A0C4CF0-6D45-425D-A6B2-E7921BE0A7B1}" type="parTrans" cxnId="{80839E16-07EA-49C7-AEE6-EBD907930CCE}">
      <dgm:prSet/>
      <dgm:spPr/>
    </dgm:pt>
    <dgm:pt modelId="{BCE596B2-9D0E-4D26-91EE-2E4556D44A94}" type="sibTrans" cxnId="{80839E16-07EA-49C7-AEE6-EBD907930CCE}">
      <dgm:prSet/>
      <dgm:spPr/>
    </dgm:pt>
    <dgm:pt modelId="{ED5200CB-92FA-401B-BCDB-347B8B2328B5}">
      <dgm:prSet/>
      <dgm:spPr/>
      <dgm:t>
        <a:bodyPr/>
        <a:lstStyle/>
        <a:p>
          <a:r>
            <a:rPr lang="id-ID" dirty="0">
              <a:latin typeface="Times New Roman" panose="02020503050405090304" pitchFamily="18" charset="0"/>
            </a:rPr>
            <a:t>Bau</a:t>
          </a:r>
          <a:endParaRPr lang="en-US" dirty="0">
            <a:latin typeface="Times New Roman" panose="02020503050405090304" pitchFamily="18" charset="0"/>
          </a:endParaRPr>
        </a:p>
      </dgm:t>
    </dgm:pt>
    <dgm:pt modelId="{1E654C27-F4E4-4148-8E56-574814C3258A}" type="parTrans" cxnId="{6B9DFC8C-B0AB-4D3A-B829-0334975A1152}">
      <dgm:prSet/>
      <dgm:spPr/>
    </dgm:pt>
    <dgm:pt modelId="{B8AB43C3-DB6E-4225-B3B9-9A7364CE52EA}" type="sibTrans" cxnId="{6B9DFC8C-B0AB-4D3A-B829-0334975A1152}">
      <dgm:prSet/>
      <dgm:spPr/>
    </dgm:pt>
    <dgm:pt modelId="{EE521582-7BA7-4E43-AE84-9314F8251226}" type="pres">
      <dgm:prSet presAssocID="{7C155923-3F5A-4591-B2E5-1E8F301D47E9}" presName="linear" presStyleCnt="0">
        <dgm:presLayoutVars>
          <dgm:animLvl val="lvl"/>
          <dgm:resizeHandles val="exact"/>
        </dgm:presLayoutVars>
      </dgm:prSet>
      <dgm:spPr/>
    </dgm:pt>
    <dgm:pt modelId="{6D0BE0DC-282F-420A-BE29-1B93FB7F0763}" type="pres">
      <dgm:prSet presAssocID="{B10BAD0D-E354-4723-91F4-261467DB516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DDB230D-6E96-407B-B8DE-F19C88C41E2F}" type="pres">
      <dgm:prSet presAssocID="{B10BAD0D-E354-4723-91F4-261467DB5166}" presName="childText" presStyleLbl="revTx" presStyleIdx="0" presStyleCnt="2">
        <dgm:presLayoutVars>
          <dgm:bulletEnabled val="1"/>
        </dgm:presLayoutVars>
      </dgm:prSet>
      <dgm:spPr/>
    </dgm:pt>
    <dgm:pt modelId="{F3276945-77AC-40B9-846E-4ECC0258DC05}" type="pres">
      <dgm:prSet presAssocID="{12B6A5E4-80B7-4B4E-B4A3-B553FFEC8F4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79FA9AC-A825-443D-9FA1-E3E1BC66B1DB}" type="pres">
      <dgm:prSet presAssocID="{12B6A5E4-80B7-4B4E-B4A3-B553FFEC8F4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421BC07-67B2-4D86-B4E8-84C338D554B8}" srcId="{7C155923-3F5A-4591-B2E5-1E8F301D47E9}" destId="{12B6A5E4-80B7-4B4E-B4A3-B553FFEC8F48}" srcOrd="1" destOrd="0" parTransId="{A8BB8DE2-881B-467F-8D56-9155A13F4FAF}" sibTransId="{977E5402-93DB-46FA-A8CB-946397848D32}"/>
    <dgm:cxn modelId="{3CA4B70D-C838-4572-9F26-4B0997CB6AB1}" type="presOf" srcId="{3DB72199-E274-4373-B8B8-7B2B732022BE}" destId="{EDDB230D-6E96-407B-B8DE-F19C88C41E2F}" srcOrd="0" destOrd="0" presId="urn:microsoft.com/office/officeart/2005/8/layout/vList2#2"/>
    <dgm:cxn modelId="{44F4B215-E6F3-4A93-9C71-72161C0D3B7F}" type="presOf" srcId="{7C155923-3F5A-4591-B2E5-1E8F301D47E9}" destId="{EE521582-7BA7-4E43-AE84-9314F8251226}" srcOrd="0" destOrd="0" presId="urn:microsoft.com/office/officeart/2005/8/layout/vList2#2"/>
    <dgm:cxn modelId="{80839E16-07EA-49C7-AEE6-EBD907930CCE}" srcId="{B10BAD0D-E354-4723-91F4-261467DB5166}" destId="{BF3B292F-547E-4BD6-A5BF-5395730045F2}" srcOrd="1" destOrd="0" parTransId="{2A0C4CF0-6D45-425D-A6B2-E7921BE0A7B1}" sibTransId="{BCE596B2-9D0E-4D26-91EE-2E4556D44A94}"/>
    <dgm:cxn modelId="{5B8CFA42-860F-46DE-B88F-917C5738F6BA}" type="presOf" srcId="{334E563B-2814-45E0-9C40-56EC3C8E51AC}" destId="{F79FA9AC-A825-443D-9FA1-E3E1BC66B1DB}" srcOrd="0" destOrd="1" presId="urn:microsoft.com/office/officeart/2005/8/layout/vList2#2"/>
    <dgm:cxn modelId="{89B77746-D86B-4457-979E-362BCEFBCE9F}" type="presOf" srcId="{1C2879B5-A2C6-4012-AC0A-B9D7ADBC667E}" destId="{F79FA9AC-A825-443D-9FA1-E3E1BC66B1DB}" srcOrd="0" destOrd="2" presId="urn:microsoft.com/office/officeart/2005/8/layout/vList2#2"/>
    <dgm:cxn modelId="{44304B48-E3C5-4FB3-A3BF-21B53E06E00F}" type="presOf" srcId="{780D065D-D13F-4BC7-A2D5-016C5A56E9A7}" destId="{F79FA9AC-A825-443D-9FA1-E3E1BC66B1DB}" srcOrd="0" destOrd="0" presId="urn:microsoft.com/office/officeart/2005/8/layout/vList2#2"/>
    <dgm:cxn modelId="{6E68044A-B026-46AE-B50F-242874638BAA}" srcId="{12B6A5E4-80B7-4B4E-B4A3-B553FFEC8F48}" destId="{780D065D-D13F-4BC7-A2D5-016C5A56E9A7}" srcOrd="0" destOrd="0" parTransId="{ECC1B132-51AF-446A-8518-17D99BA9DD9E}" sibTransId="{CDD48FF4-A498-464D-B6CD-B28D8AE2BAE3}"/>
    <dgm:cxn modelId="{B0C29F5E-058F-4E94-8AD8-01F6DA6BDF1D}" type="presOf" srcId="{BF3B292F-547E-4BD6-A5BF-5395730045F2}" destId="{EDDB230D-6E96-407B-B8DE-F19C88C41E2F}" srcOrd="0" destOrd="1" presId="urn:microsoft.com/office/officeart/2005/8/layout/vList2#2"/>
    <dgm:cxn modelId="{0A4D0B67-C3A2-4759-A470-BFDEC7EA0EC1}" srcId="{B10BAD0D-E354-4723-91F4-261467DB5166}" destId="{3DB72199-E274-4373-B8B8-7B2B732022BE}" srcOrd="0" destOrd="0" parTransId="{122D8697-B128-486A-99F3-7E62C4045802}" sibTransId="{F43923FE-0894-43A4-B259-16F11046A3CB}"/>
    <dgm:cxn modelId="{421E0B74-5254-49F0-9B5A-66B7F71E425D}" type="presOf" srcId="{B10BAD0D-E354-4723-91F4-261467DB5166}" destId="{6D0BE0DC-282F-420A-BE29-1B93FB7F0763}" srcOrd="0" destOrd="0" presId="urn:microsoft.com/office/officeart/2005/8/layout/vList2#2"/>
    <dgm:cxn modelId="{D1571A75-B385-4334-B001-B87650CC1193}" srcId="{12B6A5E4-80B7-4B4E-B4A3-B553FFEC8F48}" destId="{1C2879B5-A2C6-4012-AC0A-B9D7ADBC667E}" srcOrd="2" destOrd="0" parTransId="{24B34903-A654-47EC-A845-B1F858CD1F66}" sibTransId="{0396D31A-A222-48FC-867E-0EFC3AFD5C58}"/>
    <dgm:cxn modelId="{6B9DFC8C-B0AB-4D3A-B829-0334975A1152}" srcId="{B10BAD0D-E354-4723-91F4-261467DB5166}" destId="{ED5200CB-92FA-401B-BCDB-347B8B2328B5}" srcOrd="2" destOrd="0" parTransId="{1E654C27-F4E4-4148-8E56-574814C3258A}" sibTransId="{B8AB43C3-DB6E-4225-B3B9-9A7364CE52EA}"/>
    <dgm:cxn modelId="{C2400E8E-5D93-4B6E-810F-4C1F7B90FACF}" srcId="{12B6A5E4-80B7-4B4E-B4A3-B553FFEC8F48}" destId="{334E563B-2814-45E0-9C40-56EC3C8E51AC}" srcOrd="1" destOrd="0" parTransId="{1F6EBFD0-0B9F-40DD-94A1-CD96B2372316}" sibTransId="{E21A0471-755C-48E9-B919-BBF760AC24F9}"/>
    <dgm:cxn modelId="{CB0877B2-227D-40BF-BE2F-98D4EE874727}" srcId="{7C155923-3F5A-4591-B2E5-1E8F301D47E9}" destId="{B10BAD0D-E354-4723-91F4-261467DB5166}" srcOrd="0" destOrd="0" parTransId="{E408D1FA-8253-420E-B0EA-B70CB2BA5DBD}" sibTransId="{C71A0387-CA20-42F1-8FB1-3385F567411D}"/>
    <dgm:cxn modelId="{A82D29B7-C539-4CB5-B717-9A65DA37BD10}" type="presOf" srcId="{ED5200CB-92FA-401B-BCDB-347B8B2328B5}" destId="{EDDB230D-6E96-407B-B8DE-F19C88C41E2F}" srcOrd="0" destOrd="2" presId="urn:microsoft.com/office/officeart/2005/8/layout/vList2#2"/>
    <dgm:cxn modelId="{BCF381DA-3810-445E-AAE6-9076292C7BCA}" type="presOf" srcId="{12B6A5E4-80B7-4B4E-B4A3-B553FFEC8F48}" destId="{F3276945-77AC-40B9-846E-4ECC0258DC05}" srcOrd="0" destOrd="0" presId="urn:microsoft.com/office/officeart/2005/8/layout/vList2#2"/>
    <dgm:cxn modelId="{E099E2F9-9590-4B47-BCFB-A617336740F0}" type="presParOf" srcId="{EE521582-7BA7-4E43-AE84-9314F8251226}" destId="{6D0BE0DC-282F-420A-BE29-1B93FB7F0763}" srcOrd="0" destOrd="0" presId="urn:microsoft.com/office/officeart/2005/8/layout/vList2#2"/>
    <dgm:cxn modelId="{4E776885-BFDC-4354-89EA-B935446E917B}" type="presParOf" srcId="{EE521582-7BA7-4E43-AE84-9314F8251226}" destId="{EDDB230D-6E96-407B-B8DE-F19C88C41E2F}" srcOrd="1" destOrd="0" presId="urn:microsoft.com/office/officeart/2005/8/layout/vList2#2"/>
    <dgm:cxn modelId="{41A99C06-A42A-4EFC-9892-077B747B8EDB}" type="presParOf" srcId="{EE521582-7BA7-4E43-AE84-9314F8251226}" destId="{F3276945-77AC-40B9-846E-4ECC0258DC05}" srcOrd="2" destOrd="0" presId="urn:microsoft.com/office/officeart/2005/8/layout/vList2#2"/>
    <dgm:cxn modelId="{ACB0F819-6CA3-47F7-8B22-96334479E143}" type="presParOf" srcId="{EE521582-7BA7-4E43-AE84-9314F8251226}" destId="{F79FA9AC-A825-443D-9FA1-E3E1BC66B1DB}" srcOrd="3" destOrd="0" presId="urn:microsoft.com/office/officeart/2005/8/layout/vList2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FE8064-8500-4069-AC87-16157AE3621B}" type="doc">
      <dgm:prSet loTypeId="urn:microsoft.com/office/officeart/2005/8/layout/default#6" loCatId="list" qsTypeId="urn:microsoft.com/office/officeart/2005/8/quickstyle/3d1#2" qsCatId="3D" csTypeId="urn:microsoft.com/office/officeart/2005/8/colors/accent1_2#4" csCatId="accent1" phldr="1"/>
      <dgm:spPr/>
      <dgm:t>
        <a:bodyPr/>
        <a:lstStyle/>
        <a:p>
          <a:endParaRPr lang="id-ID"/>
        </a:p>
      </dgm:t>
    </dgm:pt>
    <dgm:pt modelId="{578FBB39-8D17-49F5-AE19-FCA3ED8D6E15}">
      <dgm:prSet phldrT="[Text]"/>
      <dgm:spPr>
        <a:solidFill>
          <a:srgbClr val="008000"/>
        </a:solidFill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Kuman spesifik</a:t>
          </a:r>
          <a:endParaRPr lang="id-ID" dirty="0"/>
        </a:p>
      </dgm:t>
    </dgm:pt>
    <dgm:pt modelId="{5F0A47B2-3C4E-4C61-8473-10D970262939}" type="parTrans" cxnId="{7CB7B1DA-8029-4B0F-8076-525C960BD083}">
      <dgm:prSet/>
      <dgm:spPr/>
      <dgm:t>
        <a:bodyPr/>
        <a:lstStyle/>
        <a:p>
          <a:endParaRPr lang="id-ID"/>
        </a:p>
      </dgm:t>
    </dgm:pt>
    <dgm:pt modelId="{2D6F448E-F888-4FFE-AE7E-5B0EEE199B99}" type="sibTrans" cxnId="{7CB7B1DA-8029-4B0F-8076-525C960BD083}">
      <dgm:prSet/>
      <dgm:spPr/>
      <dgm:t>
        <a:bodyPr/>
        <a:lstStyle/>
        <a:p>
          <a:endParaRPr lang="id-ID"/>
        </a:p>
      </dgm:t>
    </dgm:pt>
    <dgm:pt modelId="{AE83EA9C-DB83-466E-8931-9EA8C5B70D5E}">
      <dgm:prSet/>
      <dgm:spPr>
        <a:solidFill>
          <a:srgbClr val="CCFF99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Times New Roman" panose="02020503050405090304" pitchFamily="18" charset="0"/>
            </a:rPr>
            <a:t>Defisiensi Fe</a:t>
          </a:r>
          <a:endParaRPr lang="en-US" dirty="0">
            <a:solidFill>
              <a:schemeClr val="tx1"/>
            </a:solidFill>
            <a:latin typeface="Times New Roman" panose="02020503050405090304" pitchFamily="18" charset="0"/>
          </a:endParaRPr>
        </a:p>
      </dgm:t>
    </dgm:pt>
    <dgm:pt modelId="{7DF30979-405D-4DB6-990B-D9E1D8030B4D}" type="parTrans" cxnId="{37327F85-7F81-4AD6-BC9B-DAAC7B64F019}">
      <dgm:prSet/>
      <dgm:spPr/>
      <dgm:t>
        <a:bodyPr/>
        <a:lstStyle/>
        <a:p>
          <a:endParaRPr lang="id-ID"/>
        </a:p>
      </dgm:t>
    </dgm:pt>
    <dgm:pt modelId="{5BDC6DD1-F751-4523-9258-16C8433591A9}" type="sibTrans" cxnId="{37327F85-7F81-4AD6-BC9B-DAAC7B64F019}">
      <dgm:prSet/>
      <dgm:spPr/>
      <dgm:t>
        <a:bodyPr/>
        <a:lstStyle/>
        <a:p>
          <a:endParaRPr lang="id-ID"/>
        </a:p>
      </dgm:t>
    </dgm:pt>
    <dgm:pt modelId="{64BDEF84-441A-4A90-8264-F5701DD76E3E}">
      <dgm:prSet/>
      <dgm:spPr>
        <a:solidFill>
          <a:srgbClr val="660033"/>
        </a:solidFill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Defisiensi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vit</a:t>
          </a:r>
          <a:r>
            <a:rPr lang="en-US" dirty="0">
              <a:latin typeface="Times New Roman" panose="02020503050405090304" pitchFamily="18" charset="0"/>
            </a:rPr>
            <a:t> A</a:t>
          </a:r>
        </a:p>
      </dgm:t>
    </dgm:pt>
    <dgm:pt modelId="{F4364346-A6C9-4CD7-8736-DDDEC2B35D88}" type="parTrans" cxnId="{D04431FF-7215-40A4-9616-F59A90483BF0}">
      <dgm:prSet/>
      <dgm:spPr/>
      <dgm:t>
        <a:bodyPr/>
        <a:lstStyle/>
        <a:p>
          <a:endParaRPr lang="id-ID"/>
        </a:p>
      </dgm:t>
    </dgm:pt>
    <dgm:pt modelId="{15BC9674-1354-4516-8B07-14C802373CED}" type="sibTrans" cxnId="{D04431FF-7215-40A4-9616-F59A90483BF0}">
      <dgm:prSet/>
      <dgm:spPr/>
      <dgm:t>
        <a:bodyPr/>
        <a:lstStyle/>
        <a:p>
          <a:endParaRPr lang="id-ID"/>
        </a:p>
      </dgm:t>
    </dgm:pt>
    <dgm:pt modelId="{DAC888BB-D776-4067-A40F-0B265E7E50F4}">
      <dgm:prSet/>
      <dgm:spPr>
        <a:solidFill>
          <a:srgbClr val="FFCCFF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Times New Roman" panose="02020503050405090304" pitchFamily="18" charset="0"/>
            </a:rPr>
            <a:t>Sinusitis kronis</a:t>
          </a:r>
          <a:endParaRPr lang="en-US" dirty="0">
            <a:solidFill>
              <a:schemeClr val="tx1"/>
            </a:solidFill>
            <a:latin typeface="Times New Roman" panose="02020503050405090304" pitchFamily="18" charset="0"/>
          </a:endParaRPr>
        </a:p>
      </dgm:t>
    </dgm:pt>
    <dgm:pt modelId="{296B187A-E6F2-40D7-A6D3-D0946482210E}" type="parTrans" cxnId="{721F30F3-AF78-45FA-AD8E-F2E7E09E305A}">
      <dgm:prSet/>
      <dgm:spPr/>
      <dgm:t>
        <a:bodyPr/>
        <a:lstStyle/>
        <a:p>
          <a:endParaRPr lang="id-ID"/>
        </a:p>
      </dgm:t>
    </dgm:pt>
    <dgm:pt modelId="{A521B9E0-0044-48AD-B77E-2935790AA7F9}" type="sibTrans" cxnId="{721F30F3-AF78-45FA-AD8E-F2E7E09E305A}">
      <dgm:prSet/>
      <dgm:spPr/>
      <dgm:t>
        <a:bodyPr/>
        <a:lstStyle/>
        <a:p>
          <a:endParaRPr lang="id-ID"/>
        </a:p>
      </dgm:t>
    </dgm:pt>
    <dgm:pt modelId="{C145180C-A882-4C73-85DD-0F6C911EB3D2}">
      <dgm:prSet/>
      <dgm:spPr>
        <a:solidFill>
          <a:srgbClr val="0070C0"/>
        </a:solidFill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Kelainan hormonal</a:t>
          </a:r>
          <a:endParaRPr lang="en-US" dirty="0">
            <a:latin typeface="Times New Roman" panose="02020503050405090304" pitchFamily="18" charset="0"/>
          </a:endParaRPr>
        </a:p>
      </dgm:t>
    </dgm:pt>
    <dgm:pt modelId="{3BADEBA1-AAE0-456E-B717-CAA49FCB9B94}" type="parTrans" cxnId="{00398F89-CEAA-4E3B-AE0D-845B08EA3726}">
      <dgm:prSet/>
      <dgm:spPr/>
      <dgm:t>
        <a:bodyPr/>
        <a:lstStyle/>
        <a:p>
          <a:endParaRPr lang="id-ID"/>
        </a:p>
      </dgm:t>
    </dgm:pt>
    <dgm:pt modelId="{374C20A6-9909-4404-B90B-70C355AF829F}" type="sibTrans" cxnId="{00398F89-CEAA-4E3B-AE0D-845B08EA3726}">
      <dgm:prSet/>
      <dgm:spPr/>
      <dgm:t>
        <a:bodyPr/>
        <a:lstStyle/>
        <a:p>
          <a:endParaRPr lang="id-ID"/>
        </a:p>
      </dgm:t>
    </dgm:pt>
    <dgm:pt modelId="{0B647955-A858-4E7A-A8DF-616D29C9897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Times New Roman" panose="02020503050405090304" pitchFamily="18" charset="0"/>
            </a:rPr>
            <a:t>Peny.kolagen</a:t>
          </a:r>
          <a:endParaRPr lang="en-US" dirty="0">
            <a:solidFill>
              <a:schemeClr val="tx1"/>
            </a:solidFill>
            <a:latin typeface="Times New Roman" panose="02020503050405090304" pitchFamily="18" charset="0"/>
          </a:endParaRPr>
        </a:p>
      </dgm:t>
    </dgm:pt>
    <dgm:pt modelId="{E160D2D2-BF21-4A87-A7F6-6B993FE3D3AD}" type="parTrans" cxnId="{46C5E0EF-CB2A-4916-8E0D-DFC578F5D1D0}">
      <dgm:prSet/>
      <dgm:spPr/>
      <dgm:t>
        <a:bodyPr/>
        <a:lstStyle/>
        <a:p>
          <a:endParaRPr lang="id-ID"/>
        </a:p>
      </dgm:t>
    </dgm:pt>
    <dgm:pt modelId="{E398D03A-F981-4FD7-A07F-0B7512BA9D61}" type="sibTrans" cxnId="{46C5E0EF-CB2A-4916-8E0D-DFC578F5D1D0}">
      <dgm:prSet/>
      <dgm:spPr/>
      <dgm:t>
        <a:bodyPr/>
        <a:lstStyle/>
        <a:p>
          <a:endParaRPr lang="id-ID"/>
        </a:p>
      </dgm:t>
    </dgm:pt>
    <dgm:pt modelId="{D2A7AA77-9C64-449F-99EE-60BFB863C5D1}" type="pres">
      <dgm:prSet presAssocID="{6FFE8064-8500-4069-AC87-16157AE3621B}" presName="diagram" presStyleCnt="0">
        <dgm:presLayoutVars>
          <dgm:dir/>
          <dgm:resizeHandles val="exact"/>
        </dgm:presLayoutVars>
      </dgm:prSet>
      <dgm:spPr/>
    </dgm:pt>
    <dgm:pt modelId="{CCCC6912-91B0-4BA2-A3E4-4983E93CA8B5}" type="pres">
      <dgm:prSet presAssocID="{578FBB39-8D17-49F5-AE19-FCA3ED8D6E15}" presName="node" presStyleLbl="node1" presStyleIdx="0" presStyleCnt="6">
        <dgm:presLayoutVars>
          <dgm:bulletEnabled val="1"/>
        </dgm:presLayoutVars>
      </dgm:prSet>
      <dgm:spPr/>
    </dgm:pt>
    <dgm:pt modelId="{25AF131B-CB70-44E2-9191-95A34AD9D384}" type="pres">
      <dgm:prSet presAssocID="{2D6F448E-F888-4FFE-AE7E-5B0EEE199B99}" presName="sibTrans" presStyleCnt="0"/>
      <dgm:spPr/>
    </dgm:pt>
    <dgm:pt modelId="{A6AE35FA-23E1-40DF-8236-400F27D21C46}" type="pres">
      <dgm:prSet presAssocID="{AE83EA9C-DB83-466E-8931-9EA8C5B70D5E}" presName="node" presStyleLbl="node1" presStyleIdx="1" presStyleCnt="6">
        <dgm:presLayoutVars>
          <dgm:bulletEnabled val="1"/>
        </dgm:presLayoutVars>
      </dgm:prSet>
      <dgm:spPr/>
    </dgm:pt>
    <dgm:pt modelId="{2525542B-A138-4A96-9B5F-32A2FD4B1376}" type="pres">
      <dgm:prSet presAssocID="{5BDC6DD1-F751-4523-9258-16C8433591A9}" presName="sibTrans" presStyleCnt="0"/>
      <dgm:spPr/>
    </dgm:pt>
    <dgm:pt modelId="{FB7122D2-80C1-47D9-8047-EE69F238F367}" type="pres">
      <dgm:prSet presAssocID="{64BDEF84-441A-4A90-8264-F5701DD76E3E}" presName="node" presStyleLbl="node1" presStyleIdx="2" presStyleCnt="6">
        <dgm:presLayoutVars>
          <dgm:bulletEnabled val="1"/>
        </dgm:presLayoutVars>
      </dgm:prSet>
      <dgm:spPr/>
    </dgm:pt>
    <dgm:pt modelId="{4F1A5570-C01E-453B-9C6D-EEEDD674BD5A}" type="pres">
      <dgm:prSet presAssocID="{15BC9674-1354-4516-8B07-14C802373CED}" presName="sibTrans" presStyleCnt="0"/>
      <dgm:spPr/>
    </dgm:pt>
    <dgm:pt modelId="{39DCE725-6C81-4794-9473-3EE0242C5C17}" type="pres">
      <dgm:prSet presAssocID="{DAC888BB-D776-4067-A40F-0B265E7E50F4}" presName="node" presStyleLbl="node1" presStyleIdx="3" presStyleCnt="6">
        <dgm:presLayoutVars>
          <dgm:bulletEnabled val="1"/>
        </dgm:presLayoutVars>
      </dgm:prSet>
      <dgm:spPr/>
    </dgm:pt>
    <dgm:pt modelId="{7F7AA37E-B57E-47C5-9D0F-19228FF8CBFE}" type="pres">
      <dgm:prSet presAssocID="{A521B9E0-0044-48AD-B77E-2935790AA7F9}" presName="sibTrans" presStyleCnt="0"/>
      <dgm:spPr/>
    </dgm:pt>
    <dgm:pt modelId="{401F13B2-A257-480A-B3BB-1F2B3CED5959}" type="pres">
      <dgm:prSet presAssocID="{C145180C-A882-4C73-85DD-0F6C911EB3D2}" presName="node" presStyleLbl="node1" presStyleIdx="4" presStyleCnt="6">
        <dgm:presLayoutVars>
          <dgm:bulletEnabled val="1"/>
        </dgm:presLayoutVars>
      </dgm:prSet>
      <dgm:spPr/>
    </dgm:pt>
    <dgm:pt modelId="{B1DCD5B7-54D5-4DF1-B19A-22D4A70DA3D9}" type="pres">
      <dgm:prSet presAssocID="{374C20A6-9909-4404-B90B-70C355AF829F}" presName="sibTrans" presStyleCnt="0"/>
      <dgm:spPr/>
    </dgm:pt>
    <dgm:pt modelId="{6C217C0A-3BD3-46D2-8A08-3D97E73F73D2}" type="pres">
      <dgm:prSet presAssocID="{0B647955-A858-4E7A-A8DF-616D29C98972}" presName="node" presStyleLbl="node1" presStyleIdx="5" presStyleCnt="6">
        <dgm:presLayoutVars>
          <dgm:bulletEnabled val="1"/>
        </dgm:presLayoutVars>
      </dgm:prSet>
      <dgm:spPr/>
    </dgm:pt>
  </dgm:ptLst>
  <dgm:cxnLst>
    <dgm:cxn modelId="{61A78445-2FFC-44BF-B036-9C2CC5B9F052}" type="presOf" srcId="{AE83EA9C-DB83-466E-8931-9EA8C5B70D5E}" destId="{A6AE35FA-23E1-40DF-8236-400F27D21C46}" srcOrd="0" destOrd="0" presId="urn:microsoft.com/office/officeart/2005/8/layout/default#6"/>
    <dgm:cxn modelId="{B6DEFA6A-D5D1-46EE-B7F3-4FEEC19D593A}" type="presOf" srcId="{0B647955-A858-4E7A-A8DF-616D29C98972}" destId="{6C217C0A-3BD3-46D2-8A08-3D97E73F73D2}" srcOrd="0" destOrd="0" presId="urn:microsoft.com/office/officeart/2005/8/layout/default#6"/>
    <dgm:cxn modelId="{6B275D6B-5CA4-4915-A1D5-F164CB7B6045}" type="presOf" srcId="{6FFE8064-8500-4069-AC87-16157AE3621B}" destId="{D2A7AA77-9C64-449F-99EE-60BFB863C5D1}" srcOrd="0" destOrd="0" presId="urn:microsoft.com/office/officeart/2005/8/layout/default#6"/>
    <dgm:cxn modelId="{37327F85-7F81-4AD6-BC9B-DAAC7B64F019}" srcId="{6FFE8064-8500-4069-AC87-16157AE3621B}" destId="{AE83EA9C-DB83-466E-8931-9EA8C5B70D5E}" srcOrd="1" destOrd="0" parTransId="{7DF30979-405D-4DB6-990B-D9E1D8030B4D}" sibTransId="{5BDC6DD1-F751-4523-9258-16C8433591A9}"/>
    <dgm:cxn modelId="{00398F89-CEAA-4E3B-AE0D-845B08EA3726}" srcId="{6FFE8064-8500-4069-AC87-16157AE3621B}" destId="{C145180C-A882-4C73-85DD-0F6C911EB3D2}" srcOrd="4" destOrd="0" parTransId="{3BADEBA1-AAE0-456E-B717-CAA49FCB9B94}" sibTransId="{374C20A6-9909-4404-B90B-70C355AF829F}"/>
    <dgm:cxn modelId="{DE0D3F8F-307A-4B47-8DE4-CED9182E9B18}" type="presOf" srcId="{DAC888BB-D776-4067-A40F-0B265E7E50F4}" destId="{39DCE725-6C81-4794-9473-3EE0242C5C17}" srcOrd="0" destOrd="0" presId="urn:microsoft.com/office/officeart/2005/8/layout/default#6"/>
    <dgm:cxn modelId="{A6EDD3BB-D9E5-4506-8BB8-AE4B690264DF}" type="presOf" srcId="{64BDEF84-441A-4A90-8264-F5701DD76E3E}" destId="{FB7122D2-80C1-47D9-8047-EE69F238F367}" srcOrd="0" destOrd="0" presId="urn:microsoft.com/office/officeart/2005/8/layout/default#6"/>
    <dgm:cxn modelId="{022A34C4-A196-4FFF-A791-7EA3AB566801}" type="presOf" srcId="{C145180C-A882-4C73-85DD-0F6C911EB3D2}" destId="{401F13B2-A257-480A-B3BB-1F2B3CED5959}" srcOrd="0" destOrd="0" presId="urn:microsoft.com/office/officeart/2005/8/layout/default#6"/>
    <dgm:cxn modelId="{7CB7B1DA-8029-4B0F-8076-525C960BD083}" srcId="{6FFE8064-8500-4069-AC87-16157AE3621B}" destId="{578FBB39-8D17-49F5-AE19-FCA3ED8D6E15}" srcOrd="0" destOrd="0" parTransId="{5F0A47B2-3C4E-4C61-8473-10D970262939}" sibTransId="{2D6F448E-F888-4FFE-AE7E-5B0EEE199B99}"/>
    <dgm:cxn modelId="{46C5E0EF-CB2A-4916-8E0D-DFC578F5D1D0}" srcId="{6FFE8064-8500-4069-AC87-16157AE3621B}" destId="{0B647955-A858-4E7A-A8DF-616D29C98972}" srcOrd="5" destOrd="0" parTransId="{E160D2D2-BF21-4A87-A7F6-6B993FE3D3AD}" sibTransId="{E398D03A-F981-4FD7-A07F-0B7512BA9D61}"/>
    <dgm:cxn modelId="{721F30F3-AF78-45FA-AD8E-F2E7E09E305A}" srcId="{6FFE8064-8500-4069-AC87-16157AE3621B}" destId="{DAC888BB-D776-4067-A40F-0B265E7E50F4}" srcOrd="3" destOrd="0" parTransId="{296B187A-E6F2-40D7-A6D3-D0946482210E}" sibTransId="{A521B9E0-0044-48AD-B77E-2935790AA7F9}"/>
    <dgm:cxn modelId="{4389DEFD-0DAF-4D47-9594-D5FADD1638A0}" type="presOf" srcId="{578FBB39-8D17-49F5-AE19-FCA3ED8D6E15}" destId="{CCCC6912-91B0-4BA2-A3E4-4983E93CA8B5}" srcOrd="0" destOrd="0" presId="urn:microsoft.com/office/officeart/2005/8/layout/default#6"/>
    <dgm:cxn modelId="{D04431FF-7215-40A4-9616-F59A90483BF0}" srcId="{6FFE8064-8500-4069-AC87-16157AE3621B}" destId="{64BDEF84-441A-4A90-8264-F5701DD76E3E}" srcOrd="2" destOrd="0" parTransId="{F4364346-A6C9-4CD7-8736-DDDEC2B35D88}" sibTransId="{15BC9674-1354-4516-8B07-14C802373CED}"/>
    <dgm:cxn modelId="{EB5CCF94-0568-475E-88C7-8D9889644E47}" type="presParOf" srcId="{D2A7AA77-9C64-449F-99EE-60BFB863C5D1}" destId="{CCCC6912-91B0-4BA2-A3E4-4983E93CA8B5}" srcOrd="0" destOrd="0" presId="urn:microsoft.com/office/officeart/2005/8/layout/default#6"/>
    <dgm:cxn modelId="{4CABC4E1-4674-46C0-9A18-55631D0EB2CA}" type="presParOf" srcId="{D2A7AA77-9C64-449F-99EE-60BFB863C5D1}" destId="{25AF131B-CB70-44E2-9191-95A34AD9D384}" srcOrd="1" destOrd="0" presId="urn:microsoft.com/office/officeart/2005/8/layout/default#6"/>
    <dgm:cxn modelId="{4638A357-D51E-4663-A4AF-CA7B263A6B87}" type="presParOf" srcId="{D2A7AA77-9C64-449F-99EE-60BFB863C5D1}" destId="{A6AE35FA-23E1-40DF-8236-400F27D21C46}" srcOrd="2" destOrd="0" presId="urn:microsoft.com/office/officeart/2005/8/layout/default#6"/>
    <dgm:cxn modelId="{6B9FDFB4-1FC6-4BFB-BB48-B86753D5546D}" type="presParOf" srcId="{D2A7AA77-9C64-449F-99EE-60BFB863C5D1}" destId="{2525542B-A138-4A96-9B5F-32A2FD4B1376}" srcOrd="3" destOrd="0" presId="urn:microsoft.com/office/officeart/2005/8/layout/default#6"/>
    <dgm:cxn modelId="{25498E69-534B-41AF-9D86-0D7503830A63}" type="presParOf" srcId="{D2A7AA77-9C64-449F-99EE-60BFB863C5D1}" destId="{FB7122D2-80C1-47D9-8047-EE69F238F367}" srcOrd="4" destOrd="0" presId="urn:microsoft.com/office/officeart/2005/8/layout/default#6"/>
    <dgm:cxn modelId="{2849B8CF-BC0A-4476-BAC2-BA8B6A4E25D9}" type="presParOf" srcId="{D2A7AA77-9C64-449F-99EE-60BFB863C5D1}" destId="{4F1A5570-C01E-453B-9C6D-EEEDD674BD5A}" srcOrd="5" destOrd="0" presId="urn:microsoft.com/office/officeart/2005/8/layout/default#6"/>
    <dgm:cxn modelId="{F1A1021D-E30A-4C4E-8C4F-3D1335FB0362}" type="presParOf" srcId="{D2A7AA77-9C64-449F-99EE-60BFB863C5D1}" destId="{39DCE725-6C81-4794-9473-3EE0242C5C17}" srcOrd="6" destOrd="0" presId="urn:microsoft.com/office/officeart/2005/8/layout/default#6"/>
    <dgm:cxn modelId="{CFB1D335-18E0-4E1A-8BAE-97E605915255}" type="presParOf" srcId="{D2A7AA77-9C64-449F-99EE-60BFB863C5D1}" destId="{7F7AA37E-B57E-47C5-9D0F-19228FF8CBFE}" srcOrd="7" destOrd="0" presId="urn:microsoft.com/office/officeart/2005/8/layout/default#6"/>
    <dgm:cxn modelId="{9BEFEBCF-647C-443B-9C79-FF4099EDF758}" type="presParOf" srcId="{D2A7AA77-9C64-449F-99EE-60BFB863C5D1}" destId="{401F13B2-A257-480A-B3BB-1F2B3CED5959}" srcOrd="8" destOrd="0" presId="urn:microsoft.com/office/officeart/2005/8/layout/default#6"/>
    <dgm:cxn modelId="{96397EE4-7915-4816-915B-4324F8633AD0}" type="presParOf" srcId="{D2A7AA77-9C64-449F-99EE-60BFB863C5D1}" destId="{B1DCD5B7-54D5-4DF1-B19A-22D4A70DA3D9}" srcOrd="9" destOrd="0" presId="urn:microsoft.com/office/officeart/2005/8/layout/default#6"/>
    <dgm:cxn modelId="{6DA2B241-07B9-487F-9262-818F9A74B598}" type="presParOf" srcId="{D2A7AA77-9C64-449F-99EE-60BFB863C5D1}" destId="{6C217C0A-3BD3-46D2-8A08-3D97E73F73D2}" srcOrd="10" destOrd="0" presId="urn:microsoft.com/office/officeart/2005/8/layout/default#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9AFAAC-0121-496B-92B9-12041AB85718}" type="doc">
      <dgm:prSet loTypeId="urn:microsoft.com/office/officeart/2005/8/layout/chevron1" loCatId="process" qsTypeId="urn:microsoft.com/office/officeart/2005/8/quickstyle/simple1#1" qsCatId="simple" csTypeId="urn:microsoft.com/office/officeart/2005/8/colors/accent1_2#5" csCatId="accent1" phldr="1"/>
      <dgm:spPr/>
    </dgm:pt>
    <dgm:pt modelId="{275034BA-6339-463C-88D0-C00BB46D39D7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Nafas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berbau</a:t>
          </a:r>
          <a:endParaRPr lang="id-ID" dirty="0"/>
        </a:p>
      </dgm:t>
    </dgm:pt>
    <dgm:pt modelId="{D37E8C96-E9FC-4261-ACEA-987433E29416}" type="parTrans" cxnId="{07045F3F-BDA8-490F-8B60-3C680030E492}">
      <dgm:prSet/>
      <dgm:spPr/>
      <dgm:t>
        <a:bodyPr/>
        <a:lstStyle/>
        <a:p>
          <a:endParaRPr lang="id-ID"/>
        </a:p>
      </dgm:t>
    </dgm:pt>
    <dgm:pt modelId="{CC980654-84AF-43AE-950E-209CF37B4811}" type="sibTrans" cxnId="{07045F3F-BDA8-490F-8B60-3C680030E492}">
      <dgm:prSet/>
      <dgm:spPr/>
      <dgm:t>
        <a:bodyPr/>
        <a:lstStyle/>
        <a:p>
          <a:endParaRPr lang="id-ID"/>
        </a:p>
      </dgm:t>
    </dgm:pt>
    <dgm:pt modelId="{7477E15F-D9A6-4526-ACCC-600DA8598489}">
      <dgm:prSet/>
      <dgm:spPr>
        <a:solidFill>
          <a:srgbClr val="008000"/>
        </a:solidFill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Ingus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kental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warna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hijau</a:t>
          </a:r>
          <a:endParaRPr lang="en-US" dirty="0">
            <a:latin typeface="Times New Roman" panose="02020503050405090304" pitchFamily="18" charset="0"/>
          </a:endParaRPr>
        </a:p>
      </dgm:t>
    </dgm:pt>
    <dgm:pt modelId="{93614049-97F9-4B25-96F6-92C94FD8D383}" type="parTrans" cxnId="{7449A813-8AA4-42F4-A22B-47122A19E81A}">
      <dgm:prSet/>
      <dgm:spPr/>
      <dgm:t>
        <a:bodyPr/>
        <a:lstStyle/>
        <a:p>
          <a:endParaRPr lang="id-ID"/>
        </a:p>
      </dgm:t>
    </dgm:pt>
    <dgm:pt modelId="{F79EDA84-7609-4404-B07B-D3BB0BE59ED4}" type="sibTrans" cxnId="{7449A813-8AA4-42F4-A22B-47122A19E81A}">
      <dgm:prSet/>
      <dgm:spPr/>
      <dgm:t>
        <a:bodyPr/>
        <a:lstStyle/>
        <a:p>
          <a:endParaRPr lang="id-ID"/>
        </a:p>
      </dgm:t>
    </dgm:pt>
    <dgm:pt modelId="{F0B91894-D21C-4202-9A89-FD8CDCD710B0}">
      <dgm:prSet/>
      <dgm:spPr>
        <a:solidFill>
          <a:srgbClr val="7030A0"/>
        </a:solidFill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Krusta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hijau</a:t>
          </a:r>
          <a:endParaRPr lang="en-US" dirty="0">
            <a:latin typeface="Times New Roman" panose="02020503050405090304" pitchFamily="18" charset="0"/>
          </a:endParaRPr>
        </a:p>
      </dgm:t>
    </dgm:pt>
    <dgm:pt modelId="{EFD75A64-4859-4DED-8714-0652DDE0A574}" type="parTrans" cxnId="{1EED7F20-C910-4078-9A95-4668EEC6953E}">
      <dgm:prSet/>
      <dgm:spPr/>
      <dgm:t>
        <a:bodyPr/>
        <a:lstStyle/>
        <a:p>
          <a:endParaRPr lang="id-ID"/>
        </a:p>
      </dgm:t>
    </dgm:pt>
    <dgm:pt modelId="{E9AFADB6-1FED-49CF-B394-3605108C1832}" type="sibTrans" cxnId="{1EED7F20-C910-4078-9A95-4668EEC6953E}">
      <dgm:prSet/>
      <dgm:spPr/>
      <dgm:t>
        <a:bodyPr/>
        <a:lstStyle/>
        <a:p>
          <a:endParaRPr lang="id-ID"/>
        </a:p>
      </dgm:t>
    </dgm:pt>
    <dgm:pt modelId="{A7C82B77-40F1-4303-A4E1-B16189254154}" type="pres">
      <dgm:prSet presAssocID="{429AFAAC-0121-496B-92B9-12041AB85718}" presName="Name0" presStyleCnt="0">
        <dgm:presLayoutVars>
          <dgm:dir/>
          <dgm:animLvl val="lvl"/>
          <dgm:resizeHandles val="exact"/>
        </dgm:presLayoutVars>
      </dgm:prSet>
      <dgm:spPr/>
    </dgm:pt>
    <dgm:pt modelId="{EC5C3189-BACE-4F2F-AD60-AF3948B97FF7}" type="pres">
      <dgm:prSet presAssocID="{275034BA-6339-463C-88D0-C00BB46D39D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2AA349E-B220-4FC7-8A2C-6FF55119F050}" type="pres">
      <dgm:prSet presAssocID="{CC980654-84AF-43AE-950E-209CF37B4811}" presName="parTxOnlySpace" presStyleCnt="0"/>
      <dgm:spPr/>
    </dgm:pt>
    <dgm:pt modelId="{2E6ADC0B-7FCC-4E06-B4C0-CEB4217CC7AB}" type="pres">
      <dgm:prSet presAssocID="{7477E15F-D9A6-4526-ACCC-600DA8598489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997F02C-173D-44D7-BBC2-DFC526A63D22}" type="pres">
      <dgm:prSet presAssocID="{F79EDA84-7609-4404-B07B-D3BB0BE59ED4}" presName="parTxOnlySpace" presStyleCnt="0"/>
      <dgm:spPr/>
    </dgm:pt>
    <dgm:pt modelId="{E808FBB2-044A-45B6-AFEE-4A40DB1D5403}" type="pres">
      <dgm:prSet presAssocID="{F0B91894-D21C-4202-9A89-FD8CDCD710B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449A813-8AA4-42F4-A22B-47122A19E81A}" srcId="{429AFAAC-0121-496B-92B9-12041AB85718}" destId="{7477E15F-D9A6-4526-ACCC-600DA8598489}" srcOrd="1" destOrd="0" parTransId="{93614049-97F9-4B25-96F6-92C94FD8D383}" sibTransId="{F79EDA84-7609-4404-B07B-D3BB0BE59ED4}"/>
    <dgm:cxn modelId="{1EED7F20-C910-4078-9A95-4668EEC6953E}" srcId="{429AFAAC-0121-496B-92B9-12041AB85718}" destId="{F0B91894-D21C-4202-9A89-FD8CDCD710B0}" srcOrd="2" destOrd="0" parTransId="{EFD75A64-4859-4DED-8714-0652DDE0A574}" sibTransId="{E9AFADB6-1FED-49CF-B394-3605108C1832}"/>
    <dgm:cxn modelId="{07045F3F-BDA8-490F-8B60-3C680030E492}" srcId="{429AFAAC-0121-496B-92B9-12041AB85718}" destId="{275034BA-6339-463C-88D0-C00BB46D39D7}" srcOrd="0" destOrd="0" parTransId="{D37E8C96-E9FC-4261-ACEA-987433E29416}" sibTransId="{CC980654-84AF-43AE-950E-209CF37B4811}"/>
    <dgm:cxn modelId="{A2B83485-9E4E-46C5-A27E-7EC5A98E16DE}" type="presOf" srcId="{429AFAAC-0121-496B-92B9-12041AB85718}" destId="{A7C82B77-40F1-4303-A4E1-B16189254154}" srcOrd="0" destOrd="0" presId="urn:microsoft.com/office/officeart/2005/8/layout/chevron1"/>
    <dgm:cxn modelId="{C8A4EEB7-D58A-406D-A466-1DC1094E083E}" type="presOf" srcId="{7477E15F-D9A6-4526-ACCC-600DA8598489}" destId="{2E6ADC0B-7FCC-4E06-B4C0-CEB4217CC7AB}" srcOrd="0" destOrd="0" presId="urn:microsoft.com/office/officeart/2005/8/layout/chevron1"/>
    <dgm:cxn modelId="{380968C7-6971-4CB6-B48A-13075CBE5A47}" type="presOf" srcId="{F0B91894-D21C-4202-9A89-FD8CDCD710B0}" destId="{E808FBB2-044A-45B6-AFEE-4A40DB1D5403}" srcOrd="0" destOrd="0" presId="urn:microsoft.com/office/officeart/2005/8/layout/chevron1"/>
    <dgm:cxn modelId="{3673F1F2-A791-4DA9-811D-1F06F227E0B0}" type="presOf" srcId="{275034BA-6339-463C-88D0-C00BB46D39D7}" destId="{EC5C3189-BACE-4F2F-AD60-AF3948B97FF7}" srcOrd="0" destOrd="0" presId="urn:microsoft.com/office/officeart/2005/8/layout/chevron1"/>
    <dgm:cxn modelId="{F26349F6-BC48-40BB-870E-1019AC31348C}" type="presParOf" srcId="{A7C82B77-40F1-4303-A4E1-B16189254154}" destId="{EC5C3189-BACE-4F2F-AD60-AF3948B97FF7}" srcOrd="0" destOrd="0" presId="urn:microsoft.com/office/officeart/2005/8/layout/chevron1"/>
    <dgm:cxn modelId="{4E9E6235-46B0-4627-82D7-EE974830480E}" type="presParOf" srcId="{A7C82B77-40F1-4303-A4E1-B16189254154}" destId="{42AA349E-B220-4FC7-8A2C-6FF55119F050}" srcOrd="1" destOrd="0" presId="urn:microsoft.com/office/officeart/2005/8/layout/chevron1"/>
    <dgm:cxn modelId="{484EAF5A-5663-4B3F-A40C-2A3ADFEDE387}" type="presParOf" srcId="{A7C82B77-40F1-4303-A4E1-B16189254154}" destId="{2E6ADC0B-7FCC-4E06-B4C0-CEB4217CC7AB}" srcOrd="2" destOrd="0" presId="urn:microsoft.com/office/officeart/2005/8/layout/chevron1"/>
    <dgm:cxn modelId="{7211AFD0-E7E1-41B3-A669-B81CB6C957F3}" type="presParOf" srcId="{A7C82B77-40F1-4303-A4E1-B16189254154}" destId="{E997F02C-173D-44D7-BBC2-DFC526A63D22}" srcOrd="3" destOrd="0" presId="urn:microsoft.com/office/officeart/2005/8/layout/chevron1"/>
    <dgm:cxn modelId="{DD0219CE-B50E-41BE-AEBA-F9B78DC1B4EC}" type="presParOf" srcId="{A7C82B77-40F1-4303-A4E1-B16189254154}" destId="{E808FBB2-044A-45B6-AFEE-4A40DB1D540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9AFAAC-0121-496B-92B9-12041AB85718}" type="doc">
      <dgm:prSet loTypeId="urn:microsoft.com/office/officeart/2005/8/layout/chevron1" loCatId="process" qsTypeId="urn:microsoft.com/office/officeart/2005/8/quickstyle/simple1#2" qsCatId="simple" csTypeId="urn:microsoft.com/office/officeart/2005/8/colors/accent1_2#6" csCatId="accent1" phldr="1"/>
      <dgm:spPr/>
    </dgm:pt>
    <dgm:pt modelId="{275034BA-6339-463C-88D0-C00BB46D39D7}">
      <dgm:prSet phldrT="[Text]"/>
      <dgm:spPr>
        <a:solidFill>
          <a:srgbClr val="002060"/>
        </a:solidFill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Gangguan penghidu</a:t>
          </a:r>
          <a:endParaRPr lang="id-ID" dirty="0"/>
        </a:p>
      </dgm:t>
    </dgm:pt>
    <dgm:pt modelId="{D37E8C96-E9FC-4261-ACEA-987433E29416}" type="parTrans" cxnId="{07045F3F-BDA8-490F-8B60-3C680030E492}">
      <dgm:prSet/>
      <dgm:spPr/>
      <dgm:t>
        <a:bodyPr/>
        <a:lstStyle/>
        <a:p>
          <a:endParaRPr lang="id-ID"/>
        </a:p>
      </dgm:t>
    </dgm:pt>
    <dgm:pt modelId="{CC980654-84AF-43AE-950E-209CF37B4811}" type="sibTrans" cxnId="{07045F3F-BDA8-490F-8B60-3C680030E492}">
      <dgm:prSet/>
      <dgm:spPr/>
      <dgm:t>
        <a:bodyPr/>
        <a:lstStyle/>
        <a:p>
          <a:endParaRPr lang="id-ID"/>
        </a:p>
      </dgm:t>
    </dgm:pt>
    <dgm:pt modelId="{C13D03AA-D727-42E9-9254-01D46453F477}">
      <dgm:prSet/>
      <dgm:spPr>
        <a:solidFill>
          <a:srgbClr val="993300"/>
        </a:solidFill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Sakit kepala</a:t>
          </a:r>
          <a:endParaRPr lang="en-US" dirty="0">
            <a:latin typeface="Times New Roman" panose="02020503050405090304" pitchFamily="18" charset="0"/>
          </a:endParaRPr>
        </a:p>
      </dgm:t>
    </dgm:pt>
    <dgm:pt modelId="{5A1B31CD-9A73-447E-9A1D-C53FA2A258D6}" type="parTrans" cxnId="{7809E5C2-B255-4619-9635-6046C1B0CDBF}">
      <dgm:prSet/>
      <dgm:spPr/>
      <dgm:t>
        <a:bodyPr/>
        <a:lstStyle/>
        <a:p>
          <a:endParaRPr lang="id-ID"/>
        </a:p>
      </dgm:t>
    </dgm:pt>
    <dgm:pt modelId="{9964B088-8A45-4C6C-BC8A-5DA4CDBBF649}" type="sibTrans" cxnId="{7809E5C2-B255-4619-9635-6046C1B0CDBF}">
      <dgm:prSet/>
      <dgm:spPr/>
      <dgm:t>
        <a:bodyPr/>
        <a:lstStyle/>
        <a:p>
          <a:endParaRPr lang="id-ID"/>
        </a:p>
      </dgm:t>
    </dgm:pt>
    <dgm:pt modelId="{A79C30DF-08A0-441A-998E-C8797D8BF44E}">
      <dgm:prSet/>
      <dgm:spPr>
        <a:solidFill>
          <a:srgbClr val="FF9900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Times New Roman" panose="02020503050405090304" pitchFamily="18" charset="0"/>
            </a:rPr>
            <a:t>Hidung tersumbat</a:t>
          </a:r>
          <a:endParaRPr lang="id-ID">
            <a:solidFill>
              <a:schemeClr val="tx1"/>
            </a:solidFill>
          </a:endParaRPr>
        </a:p>
      </dgm:t>
    </dgm:pt>
    <dgm:pt modelId="{E0DD3116-E7F8-45FC-8872-9C3ACFED4D38}" type="parTrans" cxnId="{125787DE-D425-47C0-B0D8-2EC9AD12871D}">
      <dgm:prSet/>
      <dgm:spPr/>
      <dgm:t>
        <a:bodyPr/>
        <a:lstStyle/>
        <a:p>
          <a:endParaRPr lang="id-ID"/>
        </a:p>
      </dgm:t>
    </dgm:pt>
    <dgm:pt modelId="{CB040DEE-1440-4A63-A855-B7D3176E99EB}" type="sibTrans" cxnId="{125787DE-D425-47C0-B0D8-2EC9AD12871D}">
      <dgm:prSet/>
      <dgm:spPr/>
      <dgm:t>
        <a:bodyPr/>
        <a:lstStyle/>
        <a:p>
          <a:endParaRPr lang="id-ID"/>
        </a:p>
      </dgm:t>
    </dgm:pt>
    <dgm:pt modelId="{A7C82B77-40F1-4303-A4E1-B16189254154}" type="pres">
      <dgm:prSet presAssocID="{429AFAAC-0121-496B-92B9-12041AB85718}" presName="Name0" presStyleCnt="0">
        <dgm:presLayoutVars>
          <dgm:dir/>
          <dgm:animLvl val="lvl"/>
          <dgm:resizeHandles val="exact"/>
        </dgm:presLayoutVars>
      </dgm:prSet>
      <dgm:spPr/>
    </dgm:pt>
    <dgm:pt modelId="{EC5C3189-BACE-4F2F-AD60-AF3948B97FF7}" type="pres">
      <dgm:prSet presAssocID="{275034BA-6339-463C-88D0-C00BB46D39D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2AA349E-B220-4FC7-8A2C-6FF55119F050}" type="pres">
      <dgm:prSet presAssocID="{CC980654-84AF-43AE-950E-209CF37B4811}" presName="parTxOnlySpace" presStyleCnt="0"/>
      <dgm:spPr/>
    </dgm:pt>
    <dgm:pt modelId="{654C83E7-5377-4081-A6B7-062923EA94DA}" type="pres">
      <dgm:prSet presAssocID="{C13D03AA-D727-42E9-9254-01D46453F47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D6AF832-605D-42F3-8E86-034C2A53436B}" type="pres">
      <dgm:prSet presAssocID="{9964B088-8A45-4C6C-BC8A-5DA4CDBBF649}" presName="parTxOnlySpace" presStyleCnt="0"/>
      <dgm:spPr/>
    </dgm:pt>
    <dgm:pt modelId="{7994580D-71FC-44C6-ADC8-3B619322F712}" type="pres">
      <dgm:prSet presAssocID="{A79C30DF-08A0-441A-998E-C8797D8BF44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678233B-2C22-4075-B1B3-7CC239A000F7}" type="presOf" srcId="{429AFAAC-0121-496B-92B9-12041AB85718}" destId="{A7C82B77-40F1-4303-A4E1-B16189254154}" srcOrd="0" destOrd="0" presId="urn:microsoft.com/office/officeart/2005/8/layout/chevron1"/>
    <dgm:cxn modelId="{07045F3F-BDA8-490F-8B60-3C680030E492}" srcId="{429AFAAC-0121-496B-92B9-12041AB85718}" destId="{275034BA-6339-463C-88D0-C00BB46D39D7}" srcOrd="0" destOrd="0" parTransId="{D37E8C96-E9FC-4261-ACEA-987433E29416}" sibTransId="{CC980654-84AF-43AE-950E-209CF37B4811}"/>
    <dgm:cxn modelId="{B5A0034E-CB37-4564-A759-91672FDFD150}" type="presOf" srcId="{275034BA-6339-463C-88D0-C00BB46D39D7}" destId="{EC5C3189-BACE-4F2F-AD60-AF3948B97FF7}" srcOrd="0" destOrd="0" presId="urn:microsoft.com/office/officeart/2005/8/layout/chevron1"/>
    <dgm:cxn modelId="{1368BC5C-6DBE-40FB-BC84-9C428574323F}" type="presOf" srcId="{C13D03AA-D727-42E9-9254-01D46453F477}" destId="{654C83E7-5377-4081-A6B7-062923EA94DA}" srcOrd="0" destOrd="0" presId="urn:microsoft.com/office/officeart/2005/8/layout/chevron1"/>
    <dgm:cxn modelId="{7809E5C2-B255-4619-9635-6046C1B0CDBF}" srcId="{429AFAAC-0121-496B-92B9-12041AB85718}" destId="{C13D03AA-D727-42E9-9254-01D46453F477}" srcOrd="1" destOrd="0" parTransId="{5A1B31CD-9A73-447E-9A1D-C53FA2A258D6}" sibTransId="{9964B088-8A45-4C6C-BC8A-5DA4CDBBF649}"/>
    <dgm:cxn modelId="{125787DE-D425-47C0-B0D8-2EC9AD12871D}" srcId="{429AFAAC-0121-496B-92B9-12041AB85718}" destId="{A79C30DF-08A0-441A-998E-C8797D8BF44E}" srcOrd="2" destOrd="0" parTransId="{E0DD3116-E7F8-45FC-8872-9C3ACFED4D38}" sibTransId="{CB040DEE-1440-4A63-A855-B7D3176E99EB}"/>
    <dgm:cxn modelId="{75A527EC-13FC-40E1-8BE4-7649064331FF}" type="presOf" srcId="{A79C30DF-08A0-441A-998E-C8797D8BF44E}" destId="{7994580D-71FC-44C6-ADC8-3B619322F712}" srcOrd="0" destOrd="0" presId="urn:microsoft.com/office/officeart/2005/8/layout/chevron1"/>
    <dgm:cxn modelId="{9299A892-C177-4AB7-9C1A-4EB68BECE90F}" type="presParOf" srcId="{A7C82B77-40F1-4303-A4E1-B16189254154}" destId="{EC5C3189-BACE-4F2F-AD60-AF3948B97FF7}" srcOrd="0" destOrd="0" presId="urn:microsoft.com/office/officeart/2005/8/layout/chevron1"/>
    <dgm:cxn modelId="{B1A6F10F-0560-468F-9349-9C88F333001F}" type="presParOf" srcId="{A7C82B77-40F1-4303-A4E1-B16189254154}" destId="{42AA349E-B220-4FC7-8A2C-6FF55119F050}" srcOrd="1" destOrd="0" presId="urn:microsoft.com/office/officeart/2005/8/layout/chevron1"/>
    <dgm:cxn modelId="{084766D8-DC58-446E-B8AC-55E2FC57823C}" type="presParOf" srcId="{A7C82B77-40F1-4303-A4E1-B16189254154}" destId="{654C83E7-5377-4081-A6B7-062923EA94DA}" srcOrd="2" destOrd="0" presId="urn:microsoft.com/office/officeart/2005/8/layout/chevron1"/>
    <dgm:cxn modelId="{0E6109B9-F52F-441A-B7F1-9AA55433F953}" type="presParOf" srcId="{A7C82B77-40F1-4303-A4E1-B16189254154}" destId="{ED6AF832-605D-42F3-8E86-034C2A53436B}" srcOrd="3" destOrd="0" presId="urn:microsoft.com/office/officeart/2005/8/layout/chevron1"/>
    <dgm:cxn modelId="{A4C149B6-E044-48EA-80FF-5A1D5A8F5753}" type="presParOf" srcId="{A7C82B77-40F1-4303-A4E1-B16189254154}" destId="{7994580D-71FC-44C6-ADC8-3B619322F71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B87A02-C3F8-43D3-BD86-047A82D26E0D}" type="doc">
      <dgm:prSet loTypeId="urn:microsoft.com/office/officeart/2005/8/layout/list1#1" loCatId="list" qsTypeId="urn:microsoft.com/office/officeart/2005/8/quickstyle/simple1#3" qsCatId="simple" csTypeId="urn:microsoft.com/office/officeart/2005/8/colors/accent1_2#7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id-ID"/>
        </a:p>
      </dgm:t>
    </dgm:pt>
    <dgm:pt modelId="{8DE66D0C-8E9C-40B6-8ABD-E70ACE46584A}">
      <dgm:prSet phldrT="[Text]"/>
      <dgm:spPr>
        <a:solidFill>
          <a:schemeClr val="accent5">
            <a:lumMod val="2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PEMERIKSAAN FISIK</a:t>
          </a:r>
          <a:endParaRPr lang="id-ID"/>
        </a:p>
      </dgm:t>
    </dgm:pt>
    <dgm:pt modelId="{984F9E22-8E41-44E0-A5E6-7F21C67CB404}" type="parTrans" cxnId="{E6640293-06D9-4A98-B978-0C1A4D960D69}">
      <dgm:prSet/>
      <dgm:spPr/>
      <dgm:t>
        <a:bodyPr/>
        <a:lstStyle/>
        <a:p>
          <a:endParaRPr lang="id-ID"/>
        </a:p>
      </dgm:t>
    </dgm:pt>
    <dgm:pt modelId="{9A9CF458-3356-4539-B9E2-3964A6DF00B0}" type="sibTrans" cxnId="{E6640293-06D9-4A98-B978-0C1A4D960D69}">
      <dgm:prSet/>
      <dgm:spPr/>
      <dgm:t>
        <a:bodyPr/>
        <a:lstStyle/>
        <a:p>
          <a:endParaRPr lang="id-ID"/>
        </a:p>
      </dgm:t>
    </dgm:pt>
    <dgm:pt modelId="{B3FC7E8E-6915-4087-B727-B7ADD5DFB6DB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Kavum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nasi</a:t>
          </a:r>
          <a:r>
            <a:rPr lang="en-US" dirty="0">
              <a:latin typeface="Times New Roman" panose="02020503050405090304" pitchFamily="18" charset="0"/>
            </a:rPr>
            <a:t> :</a:t>
          </a:r>
        </a:p>
      </dgm:t>
    </dgm:pt>
    <dgm:pt modelId="{8FA5F0B4-77C2-42E5-BD3B-51EE842BEA98}" type="parTrans" cxnId="{CED502D7-940B-4AC3-BF20-F8AAC378205C}">
      <dgm:prSet/>
      <dgm:spPr/>
      <dgm:t>
        <a:bodyPr/>
        <a:lstStyle/>
        <a:p>
          <a:endParaRPr lang="id-ID"/>
        </a:p>
      </dgm:t>
    </dgm:pt>
    <dgm:pt modelId="{99521313-662D-4483-8736-31C15841AF21}" type="sibTrans" cxnId="{CED502D7-940B-4AC3-BF20-F8AAC378205C}">
      <dgm:prSet/>
      <dgm:spPr/>
      <dgm:t>
        <a:bodyPr/>
        <a:lstStyle/>
        <a:p>
          <a:endParaRPr lang="id-ID"/>
        </a:p>
      </dgm:t>
    </dgm:pt>
    <dgm:pt modelId="{77B9546A-C9E3-4D78-A2C5-804AF6B890E4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latin typeface="Times New Roman" panose="02020503050405090304" pitchFamily="18" charset="0"/>
              <a:sym typeface="Wingdings" panose="05000000000000000000" pitchFamily="2" charset="2"/>
            </a:rPr>
            <a:t>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id-ID" dirty="0">
              <a:latin typeface="Times New Roman" panose="02020503050405090304" pitchFamily="18" charset="0"/>
            </a:rPr>
            <a:t>K</a:t>
          </a:r>
          <a:r>
            <a:rPr lang="en-US" dirty="0" err="1">
              <a:latin typeface="Times New Roman" panose="02020503050405090304" pitchFamily="18" charset="0"/>
            </a:rPr>
            <a:t>onka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hipotrofi</a:t>
          </a:r>
          <a:r>
            <a:rPr lang="en-US" dirty="0">
              <a:latin typeface="Times New Roman" panose="02020503050405090304" pitchFamily="18" charset="0"/>
            </a:rPr>
            <a:t> / </a:t>
          </a:r>
          <a:r>
            <a:rPr lang="en-US" dirty="0" err="1">
              <a:latin typeface="Times New Roman" panose="02020503050405090304" pitchFamily="18" charset="0"/>
            </a:rPr>
            <a:t>atrofi</a:t>
          </a:r>
          <a:endParaRPr lang="en-US" dirty="0">
            <a:latin typeface="Times New Roman" panose="02020503050405090304" pitchFamily="18" charset="0"/>
          </a:endParaRPr>
        </a:p>
      </dgm:t>
    </dgm:pt>
    <dgm:pt modelId="{F031F8FE-8840-46CF-9E76-7402F647AA99}" type="parTrans" cxnId="{7490F9E8-2089-4DAA-AF9C-F9B8621229AA}">
      <dgm:prSet/>
      <dgm:spPr/>
      <dgm:t>
        <a:bodyPr/>
        <a:lstStyle/>
        <a:p>
          <a:endParaRPr lang="id-ID"/>
        </a:p>
      </dgm:t>
    </dgm:pt>
    <dgm:pt modelId="{F669C897-5B19-4C62-894F-76DBE77BC42C}" type="sibTrans" cxnId="{7490F9E8-2089-4DAA-AF9C-F9B8621229AA}">
      <dgm:prSet/>
      <dgm:spPr/>
      <dgm:t>
        <a:bodyPr/>
        <a:lstStyle/>
        <a:p>
          <a:endParaRPr lang="id-ID"/>
        </a:p>
      </dgm:t>
    </dgm:pt>
    <dgm:pt modelId="{24195EA4-A2B9-4652-9FBB-093E018A7B1B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latin typeface="Times New Roman" panose="02020503050405090304" pitchFamily="18" charset="0"/>
              <a:sym typeface="Wingdings" panose="05000000000000000000" pitchFamily="2" charset="2"/>
            </a:rPr>
            <a:t>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id-ID" dirty="0">
              <a:latin typeface="Times New Roman" panose="02020503050405090304" pitchFamily="18" charset="0"/>
            </a:rPr>
            <a:t>S</a:t>
          </a:r>
          <a:r>
            <a:rPr lang="en-US" dirty="0" err="1">
              <a:latin typeface="Times New Roman" panose="02020503050405090304" pitchFamily="18" charset="0"/>
            </a:rPr>
            <a:t>ekret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purulen</a:t>
          </a:r>
          <a:endParaRPr lang="en-US" dirty="0">
            <a:latin typeface="Times New Roman" panose="02020503050405090304" pitchFamily="18" charset="0"/>
          </a:endParaRPr>
        </a:p>
      </dgm:t>
    </dgm:pt>
    <dgm:pt modelId="{0E1F6D16-EB60-48AF-A4FE-A84C9D56D937}" type="parTrans" cxnId="{A5A5D817-FACB-4246-9B74-608BCB780FAA}">
      <dgm:prSet/>
      <dgm:spPr/>
      <dgm:t>
        <a:bodyPr/>
        <a:lstStyle/>
        <a:p>
          <a:endParaRPr lang="id-ID"/>
        </a:p>
      </dgm:t>
    </dgm:pt>
    <dgm:pt modelId="{0AF94A14-A904-4D0E-8F22-F5EA6D24EB6B}" type="sibTrans" cxnId="{A5A5D817-FACB-4246-9B74-608BCB780FAA}">
      <dgm:prSet/>
      <dgm:spPr/>
      <dgm:t>
        <a:bodyPr/>
        <a:lstStyle/>
        <a:p>
          <a:endParaRPr lang="id-ID"/>
        </a:p>
      </dgm:t>
    </dgm:pt>
    <dgm:pt modelId="{5C5248F9-D174-4967-B929-38ACB851DD1F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latin typeface="Times New Roman" panose="02020503050405090304" pitchFamily="18" charset="0"/>
              <a:sym typeface="Wingdings" panose="05000000000000000000" pitchFamily="2" charset="2"/>
            </a:rPr>
            <a:t>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id-ID" dirty="0">
              <a:latin typeface="Times New Roman" panose="02020503050405090304" pitchFamily="18" charset="0"/>
            </a:rPr>
            <a:t>K</a:t>
          </a:r>
          <a:r>
            <a:rPr lang="en-US" dirty="0" err="1">
              <a:latin typeface="Times New Roman" panose="02020503050405090304" pitchFamily="18" charset="0"/>
            </a:rPr>
            <a:t>rusta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hijau</a:t>
          </a:r>
          <a:endParaRPr lang="en-US" dirty="0">
            <a:latin typeface="Times New Roman" panose="02020503050405090304" pitchFamily="18" charset="0"/>
          </a:endParaRPr>
        </a:p>
      </dgm:t>
    </dgm:pt>
    <dgm:pt modelId="{80E6FCDB-DBD4-446B-AE15-E57FC7E680F5}" type="parTrans" cxnId="{E998F12D-CDA5-4B6A-BAA6-562DDAE90FAA}">
      <dgm:prSet/>
      <dgm:spPr/>
      <dgm:t>
        <a:bodyPr/>
        <a:lstStyle/>
        <a:p>
          <a:endParaRPr lang="id-ID"/>
        </a:p>
      </dgm:t>
    </dgm:pt>
    <dgm:pt modelId="{2135FC14-79ED-4369-963D-51363EBB87BA}" type="sibTrans" cxnId="{E998F12D-CDA5-4B6A-BAA6-562DDAE90FAA}">
      <dgm:prSet/>
      <dgm:spPr/>
      <dgm:t>
        <a:bodyPr/>
        <a:lstStyle/>
        <a:p>
          <a:endParaRPr lang="id-ID"/>
        </a:p>
      </dgm:t>
    </dgm:pt>
    <dgm:pt modelId="{B582239C-CDF0-4AB7-9D22-A2BF336EC5B0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>
              <a:latin typeface="Times New Roman" panose="02020503050405090304" pitchFamily="18" charset="0"/>
              <a:sym typeface="Wingdings" panose="05000000000000000000" pitchFamily="2" charset="2"/>
            </a:rPr>
            <a:t>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id-ID" dirty="0">
              <a:latin typeface="Times New Roman" panose="02020503050405090304" pitchFamily="18" charset="0"/>
            </a:rPr>
            <a:t>S</a:t>
          </a:r>
          <a:r>
            <a:rPr lang="en-US" dirty="0" err="1">
              <a:latin typeface="Times New Roman" panose="02020503050405090304" pitchFamily="18" charset="0"/>
            </a:rPr>
            <a:t>angat</a:t>
          </a:r>
          <a:r>
            <a:rPr lang="en-US" dirty="0">
              <a:latin typeface="Times New Roman" panose="02020503050405090304" pitchFamily="18" charset="0"/>
            </a:rPr>
            <a:t> </a:t>
          </a:r>
          <a:r>
            <a:rPr lang="en-US" dirty="0" err="1">
              <a:latin typeface="Times New Roman" panose="02020503050405090304" pitchFamily="18" charset="0"/>
            </a:rPr>
            <a:t>lapang</a:t>
          </a:r>
          <a:endParaRPr lang="en-US" dirty="0">
            <a:latin typeface="Times New Roman" panose="02020503050405090304" pitchFamily="18" charset="0"/>
          </a:endParaRPr>
        </a:p>
      </dgm:t>
    </dgm:pt>
    <dgm:pt modelId="{BDD63A1A-1DEB-4B5A-94EE-0A81E2AC14AA}" type="parTrans" cxnId="{8F6CE21C-1B00-40D5-95C1-F401296DADBB}">
      <dgm:prSet/>
      <dgm:spPr/>
      <dgm:t>
        <a:bodyPr/>
        <a:lstStyle/>
        <a:p>
          <a:endParaRPr lang="id-ID"/>
        </a:p>
      </dgm:t>
    </dgm:pt>
    <dgm:pt modelId="{312CB5E8-3E02-4743-89DA-7812101A28B1}" type="sibTrans" cxnId="{8F6CE21C-1B00-40D5-95C1-F401296DADBB}">
      <dgm:prSet/>
      <dgm:spPr/>
      <dgm:t>
        <a:bodyPr/>
        <a:lstStyle/>
        <a:p>
          <a:endParaRPr lang="id-ID"/>
        </a:p>
      </dgm:t>
    </dgm:pt>
    <dgm:pt modelId="{E1E4BAC6-24C1-4E0F-9AF8-B56614E70AA6}" type="pres">
      <dgm:prSet presAssocID="{1EB87A02-C3F8-43D3-BD86-047A82D26E0D}" presName="linear" presStyleCnt="0">
        <dgm:presLayoutVars>
          <dgm:dir/>
          <dgm:animLvl val="lvl"/>
          <dgm:resizeHandles val="exact"/>
        </dgm:presLayoutVars>
      </dgm:prSet>
      <dgm:spPr/>
    </dgm:pt>
    <dgm:pt modelId="{733D7A75-7E84-4770-9FBD-EF36ECEBD45F}" type="pres">
      <dgm:prSet presAssocID="{8DE66D0C-8E9C-40B6-8ABD-E70ACE46584A}" presName="parentLin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E40283C3-640A-4D14-BA7E-2F11A829E175}" type="pres">
      <dgm:prSet presAssocID="{8DE66D0C-8E9C-40B6-8ABD-E70ACE46584A}" presName="parentLeftMargin" presStyleLbl="node1" presStyleIdx="0" presStyleCnt="1"/>
      <dgm:spPr/>
    </dgm:pt>
    <dgm:pt modelId="{219C50DE-68C0-4B4A-A72B-890E71537BB1}" type="pres">
      <dgm:prSet presAssocID="{8DE66D0C-8E9C-40B6-8ABD-E70ACE46584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2540FBF-D5C9-4CA1-A016-D15B54AF66AD}" type="pres">
      <dgm:prSet presAssocID="{8DE66D0C-8E9C-40B6-8ABD-E70ACE46584A}" presName="negativeSpac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CE5B9DFE-B81E-4C5F-9FF9-E47750FCE79F}" type="pres">
      <dgm:prSet presAssocID="{8DE66D0C-8E9C-40B6-8ABD-E70ACE46584A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DD8C6C0C-CCF0-4C62-A091-A9AF24EAE354}" type="presOf" srcId="{24195EA4-A2B9-4652-9FBB-093E018A7B1B}" destId="{CE5B9DFE-B81E-4C5F-9FF9-E47750FCE79F}" srcOrd="0" destOrd="3" presId="urn:microsoft.com/office/officeart/2005/8/layout/list1#1"/>
    <dgm:cxn modelId="{A5A5D817-FACB-4246-9B74-608BCB780FAA}" srcId="{8DE66D0C-8E9C-40B6-8ABD-E70ACE46584A}" destId="{24195EA4-A2B9-4652-9FBB-093E018A7B1B}" srcOrd="3" destOrd="0" parTransId="{0E1F6D16-EB60-48AF-A4FE-A84C9D56D937}" sibTransId="{0AF94A14-A904-4D0E-8F22-F5EA6D24EB6B}"/>
    <dgm:cxn modelId="{8F6CE21C-1B00-40D5-95C1-F401296DADBB}" srcId="{8DE66D0C-8E9C-40B6-8ABD-E70ACE46584A}" destId="{B582239C-CDF0-4AB7-9D22-A2BF336EC5B0}" srcOrd="1" destOrd="0" parTransId="{BDD63A1A-1DEB-4B5A-94EE-0A81E2AC14AA}" sibTransId="{312CB5E8-3E02-4743-89DA-7812101A28B1}"/>
    <dgm:cxn modelId="{F5802029-872D-4B5F-84A8-A41CF044DC69}" type="presOf" srcId="{B582239C-CDF0-4AB7-9D22-A2BF336EC5B0}" destId="{CE5B9DFE-B81E-4C5F-9FF9-E47750FCE79F}" srcOrd="0" destOrd="1" presId="urn:microsoft.com/office/officeart/2005/8/layout/list1#1"/>
    <dgm:cxn modelId="{6D7C882A-4F08-418E-A438-C829C3B6F746}" type="presOf" srcId="{77B9546A-C9E3-4D78-A2C5-804AF6B890E4}" destId="{CE5B9DFE-B81E-4C5F-9FF9-E47750FCE79F}" srcOrd="0" destOrd="2" presId="urn:microsoft.com/office/officeart/2005/8/layout/list1#1"/>
    <dgm:cxn modelId="{E998F12D-CDA5-4B6A-BAA6-562DDAE90FAA}" srcId="{8DE66D0C-8E9C-40B6-8ABD-E70ACE46584A}" destId="{5C5248F9-D174-4967-B929-38ACB851DD1F}" srcOrd="4" destOrd="0" parTransId="{80E6FCDB-DBD4-446B-AE15-E57FC7E680F5}" sibTransId="{2135FC14-79ED-4369-963D-51363EBB87BA}"/>
    <dgm:cxn modelId="{CC44A86A-6CE3-4CDF-95B9-EFE3079A1998}" type="presOf" srcId="{B3FC7E8E-6915-4087-B727-B7ADD5DFB6DB}" destId="{CE5B9DFE-B81E-4C5F-9FF9-E47750FCE79F}" srcOrd="0" destOrd="0" presId="urn:microsoft.com/office/officeart/2005/8/layout/list1#1"/>
    <dgm:cxn modelId="{4E1D0F7D-6554-49E1-8AD3-7572F47EC920}" type="presOf" srcId="{8DE66D0C-8E9C-40B6-8ABD-E70ACE46584A}" destId="{219C50DE-68C0-4B4A-A72B-890E71537BB1}" srcOrd="1" destOrd="0" presId="urn:microsoft.com/office/officeart/2005/8/layout/list1#1"/>
    <dgm:cxn modelId="{E6640293-06D9-4A98-B978-0C1A4D960D69}" srcId="{1EB87A02-C3F8-43D3-BD86-047A82D26E0D}" destId="{8DE66D0C-8E9C-40B6-8ABD-E70ACE46584A}" srcOrd="0" destOrd="0" parTransId="{984F9E22-8E41-44E0-A5E6-7F21C67CB404}" sibTransId="{9A9CF458-3356-4539-B9E2-3964A6DF00B0}"/>
    <dgm:cxn modelId="{C45EFD95-9D01-42A8-8AF2-50AC0E98FDD8}" type="presOf" srcId="{5C5248F9-D174-4967-B929-38ACB851DD1F}" destId="{CE5B9DFE-B81E-4C5F-9FF9-E47750FCE79F}" srcOrd="0" destOrd="4" presId="urn:microsoft.com/office/officeart/2005/8/layout/list1#1"/>
    <dgm:cxn modelId="{7730D7B1-95AD-473E-992B-28B99B2D3D9E}" type="presOf" srcId="{8DE66D0C-8E9C-40B6-8ABD-E70ACE46584A}" destId="{E40283C3-640A-4D14-BA7E-2F11A829E175}" srcOrd="0" destOrd="0" presId="urn:microsoft.com/office/officeart/2005/8/layout/list1#1"/>
    <dgm:cxn modelId="{BA0DC4BB-73A0-42AA-914E-96B3160ACB6B}" type="presOf" srcId="{1EB87A02-C3F8-43D3-BD86-047A82D26E0D}" destId="{E1E4BAC6-24C1-4E0F-9AF8-B56614E70AA6}" srcOrd="0" destOrd="0" presId="urn:microsoft.com/office/officeart/2005/8/layout/list1#1"/>
    <dgm:cxn modelId="{CED502D7-940B-4AC3-BF20-F8AAC378205C}" srcId="{8DE66D0C-8E9C-40B6-8ABD-E70ACE46584A}" destId="{B3FC7E8E-6915-4087-B727-B7ADD5DFB6DB}" srcOrd="0" destOrd="0" parTransId="{8FA5F0B4-77C2-42E5-BD3B-51EE842BEA98}" sibTransId="{99521313-662D-4483-8736-31C15841AF21}"/>
    <dgm:cxn modelId="{7490F9E8-2089-4DAA-AF9C-F9B8621229AA}" srcId="{8DE66D0C-8E9C-40B6-8ABD-E70ACE46584A}" destId="{77B9546A-C9E3-4D78-A2C5-804AF6B890E4}" srcOrd="2" destOrd="0" parTransId="{F031F8FE-8840-46CF-9E76-7402F647AA99}" sibTransId="{F669C897-5B19-4C62-894F-76DBE77BC42C}"/>
    <dgm:cxn modelId="{A5A3A57A-2F24-45DE-861C-6CA959788453}" type="presParOf" srcId="{E1E4BAC6-24C1-4E0F-9AF8-B56614E70AA6}" destId="{733D7A75-7E84-4770-9FBD-EF36ECEBD45F}" srcOrd="0" destOrd="0" presId="urn:microsoft.com/office/officeart/2005/8/layout/list1#1"/>
    <dgm:cxn modelId="{E2E3696E-9A38-4199-BB86-C4C46AB5F223}" type="presParOf" srcId="{733D7A75-7E84-4770-9FBD-EF36ECEBD45F}" destId="{E40283C3-640A-4D14-BA7E-2F11A829E175}" srcOrd="0" destOrd="0" presId="urn:microsoft.com/office/officeart/2005/8/layout/list1#1"/>
    <dgm:cxn modelId="{AEE2DACC-C0DC-4AB2-B672-EE0DAF51F7AB}" type="presParOf" srcId="{733D7A75-7E84-4770-9FBD-EF36ECEBD45F}" destId="{219C50DE-68C0-4B4A-A72B-890E71537BB1}" srcOrd="1" destOrd="0" presId="urn:microsoft.com/office/officeart/2005/8/layout/list1#1"/>
    <dgm:cxn modelId="{D51FEE56-806C-4262-B972-226ED8734754}" type="presParOf" srcId="{E1E4BAC6-24C1-4E0F-9AF8-B56614E70AA6}" destId="{C2540FBF-D5C9-4CA1-A016-D15B54AF66AD}" srcOrd="1" destOrd="0" presId="urn:microsoft.com/office/officeart/2005/8/layout/list1#1"/>
    <dgm:cxn modelId="{2FC1A917-3C5B-4544-BCDB-BB9459597205}" type="presParOf" srcId="{E1E4BAC6-24C1-4E0F-9AF8-B56614E70AA6}" destId="{CE5B9DFE-B81E-4C5F-9FF9-E47750FCE79F}" srcOrd="2" destOrd="0" presId="urn:microsoft.com/office/officeart/2005/8/layout/list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612FD0B-F5A1-4BC6-9195-E6C838B03CD2}" type="doc">
      <dgm:prSet loTypeId="urn:microsoft.com/office/officeart/2005/8/layout/chevron2" loCatId="list" qsTypeId="urn:microsoft.com/office/officeart/2005/8/quickstyle/simple1#4" qsCatId="simple" csTypeId="urn:microsoft.com/office/officeart/2005/8/colors/accent1_2#8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id-ID"/>
        </a:p>
      </dgm:t>
    </dgm:pt>
    <dgm:pt modelId="{2FE48F68-E453-4BAF-B06D-502C1FB90F17}">
      <dgm:prSet phldrT="[Text]"/>
      <dgm:spPr>
        <a:solidFill>
          <a:srgbClr val="9933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d-ID" dirty="0"/>
            <a:t>Pemeriksaan Penunjang</a:t>
          </a:r>
        </a:p>
      </dgm:t>
    </dgm:pt>
    <dgm:pt modelId="{96F52DCA-A888-40C5-BD60-179E743AE626}" type="parTrans" cxnId="{15D5BAC8-2467-459E-86AC-82763E90FC7C}">
      <dgm:prSet/>
      <dgm:spPr/>
      <dgm:t>
        <a:bodyPr/>
        <a:lstStyle/>
        <a:p>
          <a:endParaRPr lang="id-ID"/>
        </a:p>
      </dgm:t>
    </dgm:pt>
    <dgm:pt modelId="{6EBAB655-7194-4ACA-8590-02D63F4A259E}" type="sibTrans" cxnId="{15D5BAC8-2467-459E-86AC-82763E90FC7C}">
      <dgm:prSet/>
      <dgm:spPr/>
      <dgm:t>
        <a:bodyPr/>
        <a:lstStyle/>
        <a:p>
          <a:endParaRPr lang="id-ID"/>
        </a:p>
      </dgm:t>
    </dgm:pt>
    <dgm:pt modelId="{DA5750A5-4968-488F-8A08-46E9E6D74EAD}">
      <dgm:prSet phldrT="[Text]"/>
      <dgm:spPr>
        <a:solidFill>
          <a:schemeClr val="accent3">
            <a:alpha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id-ID" dirty="0"/>
        </a:p>
      </dgm:t>
    </dgm:pt>
    <dgm:pt modelId="{D3DEC9E3-AD25-48F8-AD94-A909B7691DA1}" type="parTrans" cxnId="{75908D97-1DD9-433B-9E46-EEE6FF18F010}">
      <dgm:prSet/>
      <dgm:spPr/>
      <dgm:t>
        <a:bodyPr/>
        <a:lstStyle/>
        <a:p>
          <a:endParaRPr lang="id-ID"/>
        </a:p>
      </dgm:t>
    </dgm:pt>
    <dgm:pt modelId="{D6B66E46-1F08-45DA-AB76-D9D555D727F7}" type="sibTrans" cxnId="{75908D97-1DD9-433B-9E46-EEE6FF18F010}">
      <dgm:prSet/>
      <dgm:spPr/>
      <dgm:t>
        <a:bodyPr/>
        <a:lstStyle/>
        <a:p>
          <a:endParaRPr lang="id-ID"/>
        </a:p>
      </dgm:t>
    </dgm:pt>
    <dgm:pt modelId="{2931FAE9-02F8-4B04-A85E-27DB566AC389}">
      <dgm:prSet/>
      <dgm:spPr>
        <a:solidFill>
          <a:schemeClr val="accent3">
            <a:alpha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 err="1">
              <a:latin typeface="Times New Roman" panose="02020503050405090304" pitchFamily="18" charset="0"/>
            </a:rPr>
            <a:t>Foto</a:t>
          </a:r>
          <a:r>
            <a:rPr lang="en-US" dirty="0">
              <a:latin typeface="Times New Roman" panose="02020503050405090304" pitchFamily="18" charset="0"/>
            </a:rPr>
            <a:t> Ro/</a:t>
          </a:r>
          <a:r>
            <a:rPr lang="id-ID" dirty="0">
              <a:latin typeface="Times New Roman" panose="02020503050405090304" pitchFamily="18" charset="0"/>
            </a:rPr>
            <a:t>Ct</a:t>
          </a:r>
          <a:r>
            <a:rPr lang="en-US" dirty="0">
              <a:latin typeface="Times New Roman" panose="02020503050405090304" pitchFamily="18" charset="0"/>
            </a:rPr>
            <a:t> sinus </a:t>
          </a:r>
          <a:r>
            <a:rPr lang="en-US" dirty="0" err="1">
              <a:latin typeface="Times New Roman" panose="02020503050405090304" pitchFamily="18" charset="0"/>
            </a:rPr>
            <a:t>paranasal</a:t>
          </a:r>
          <a:endParaRPr lang="en-US" dirty="0">
            <a:latin typeface="Times New Roman" panose="02020503050405090304" pitchFamily="18" charset="0"/>
          </a:endParaRPr>
        </a:p>
      </dgm:t>
    </dgm:pt>
    <dgm:pt modelId="{E43E94A2-6FF9-408F-BCD7-9C17CFF3C882}" type="parTrans" cxnId="{0A6644AE-5ABA-408D-8590-D2D253A6253D}">
      <dgm:prSet/>
      <dgm:spPr/>
      <dgm:t>
        <a:bodyPr/>
        <a:lstStyle/>
        <a:p>
          <a:endParaRPr lang="id-ID"/>
        </a:p>
      </dgm:t>
    </dgm:pt>
    <dgm:pt modelId="{31065C75-034A-4A97-94BF-E788ACCE1081}" type="sibTrans" cxnId="{0A6644AE-5ABA-408D-8590-D2D253A6253D}">
      <dgm:prSet/>
      <dgm:spPr/>
      <dgm:t>
        <a:bodyPr/>
        <a:lstStyle/>
        <a:p>
          <a:endParaRPr lang="id-ID"/>
        </a:p>
      </dgm:t>
    </dgm:pt>
    <dgm:pt modelId="{E13F63C5-C0B5-439E-A003-E9B6B8CA6523}">
      <dgm:prSet/>
      <dgm:spPr>
        <a:solidFill>
          <a:schemeClr val="accent3">
            <a:alpha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Kultur &amp; resistensi test</a:t>
          </a:r>
          <a:endParaRPr lang="en-US" dirty="0">
            <a:latin typeface="Times New Roman" panose="02020503050405090304" pitchFamily="18" charset="0"/>
          </a:endParaRPr>
        </a:p>
      </dgm:t>
    </dgm:pt>
    <dgm:pt modelId="{0F8A053E-FC55-4C01-ACA4-6A671E34480F}" type="parTrans" cxnId="{2944FBC0-B944-49C8-84D2-2F42AA180769}">
      <dgm:prSet/>
      <dgm:spPr/>
      <dgm:t>
        <a:bodyPr/>
        <a:lstStyle/>
        <a:p>
          <a:endParaRPr lang="id-ID"/>
        </a:p>
      </dgm:t>
    </dgm:pt>
    <dgm:pt modelId="{9267C3FC-9AD6-4DDD-A229-C64D7EB3A762}" type="sibTrans" cxnId="{2944FBC0-B944-49C8-84D2-2F42AA180769}">
      <dgm:prSet/>
      <dgm:spPr/>
      <dgm:t>
        <a:bodyPr/>
        <a:lstStyle/>
        <a:p>
          <a:endParaRPr lang="id-ID"/>
        </a:p>
      </dgm:t>
    </dgm:pt>
    <dgm:pt modelId="{A5A1AF47-1E2E-48D3-BF10-67A9451E7C83}">
      <dgm:prSet/>
      <dgm:spPr>
        <a:solidFill>
          <a:schemeClr val="accent3">
            <a:alpha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Pemeriksaan darah tepi</a:t>
          </a:r>
          <a:endParaRPr lang="en-US" dirty="0">
            <a:latin typeface="Times New Roman" panose="02020503050405090304" pitchFamily="18" charset="0"/>
          </a:endParaRPr>
        </a:p>
      </dgm:t>
    </dgm:pt>
    <dgm:pt modelId="{677C86AB-F107-4F84-A324-E83FCE650F47}" type="parTrans" cxnId="{5C589EC6-4592-4E6D-B40B-E738E0BDFFD1}">
      <dgm:prSet/>
      <dgm:spPr/>
      <dgm:t>
        <a:bodyPr/>
        <a:lstStyle/>
        <a:p>
          <a:endParaRPr lang="id-ID"/>
        </a:p>
      </dgm:t>
    </dgm:pt>
    <dgm:pt modelId="{A7F05663-FA0F-491C-90DB-3DADEE6A940C}" type="sibTrans" cxnId="{5C589EC6-4592-4E6D-B40B-E738E0BDFFD1}">
      <dgm:prSet/>
      <dgm:spPr/>
      <dgm:t>
        <a:bodyPr/>
        <a:lstStyle/>
        <a:p>
          <a:endParaRPr lang="id-ID"/>
        </a:p>
      </dgm:t>
    </dgm:pt>
    <dgm:pt modelId="{FDCF2C6F-4D43-4CCE-848E-20D0558705AA}">
      <dgm:prSet/>
      <dgm:spPr>
        <a:solidFill>
          <a:schemeClr val="accent3">
            <a:alpha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Pemeriksaan Fe serum</a:t>
          </a:r>
          <a:endParaRPr lang="en-US" dirty="0">
            <a:latin typeface="Times New Roman" panose="02020503050405090304" pitchFamily="18" charset="0"/>
          </a:endParaRPr>
        </a:p>
      </dgm:t>
    </dgm:pt>
    <dgm:pt modelId="{D20568CE-9D5D-44EC-8A78-6C24AD668009}" type="parTrans" cxnId="{94E7A531-9962-4904-86ED-F1319FDBFC4F}">
      <dgm:prSet/>
      <dgm:spPr/>
      <dgm:t>
        <a:bodyPr/>
        <a:lstStyle/>
        <a:p>
          <a:endParaRPr lang="id-ID"/>
        </a:p>
      </dgm:t>
    </dgm:pt>
    <dgm:pt modelId="{AF4F11C4-EAA0-4C8F-B3A4-1492E9F269C9}" type="sibTrans" cxnId="{94E7A531-9962-4904-86ED-F1319FDBFC4F}">
      <dgm:prSet/>
      <dgm:spPr/>
      <dgm:t>
        <a:bodyPr/>
        <a:lstStyle/>
        <a:p>
          <a:endParaRPr lang="id-ID"/>
        </a:p>
      </dgm:t>
    </dgm:pt>
    <dgm:pt modelId="{355E77FD-5B0B-48C7-9F14-6F25F8C34E72}">
      <dgm:prSet/>
      <dgm:spPr>
        <a:solidFill>
          <a:schemeClr val="accent3">
            <a:alpha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>
              <a:latin typeface="Times New Roman" panose="02020503050405090304" pitchFamily="18" charset="0"/>
            </a:rPr>
            <a:t>Pemeriksaan histopatologi</a:t>
          </a:r>
          <a:endParaRPr lang="en-US" dirty="0">
            <a:latin typeface="Times New Roman" panose="02020503050405090304" pitchFamily="18" charset="0"/>
          </a:endParaRPr>
        </a:p>
      </dgm:t>
    </dgm:pt>
    <dgm:pt modelId="{451EB102-7A8E-4486-9C79-23C47D0A3EED}" type="parTrans" cxnId="{9B350379-8468-4A18-B301-CEC98421A23A}">
      <dgm:prSet/>
      <dgm:spPr/>
      <dgm:t>
        <a:bodyPr/>
        <a:lstStyle/>
        <a:p>
          <a:endParaRPr lang="id-ID"/>
        </a:p>
      </dgm:t>
    </dgm:pt>
    <dgm:pt modelId="{2474EACE-B10F-44C7-A7F3-A73AE15DFDA7}" type="sibTrans" cxnId="{9B350379-8468-4A18-B301-CEC98421A23A}">
      <dgm:prSet/>
      <dgm:spPr/>
      <dgm:t>
        <a:bodyPr/>
        <a:lstStyle/>
        <a:p>
          <a:endParaRPr lang="id-ID"/>
        </a:p>
      </dgm:t>
    </dgm:pt>
    <dgm:pt modelId="{5D8EFCE1-75BF-4637-A2A4-4687A604936E}" type="pres">
      <dgm:prSet presAssocID="{6612FD0B-F5A1-4BC6-9195-E6C838B03CD2}" presName="linearFlow" presStyleCnt="0">
        <dgm:presLayoutVars>
          <dgm:dir/>
          <dgm:animLvl val="lvl"/>
          <dgm:resizeHandles val="exact"/>
        </dgm:presLayoutVars>
      </dgm:prSet>
      <dgm:spPr/>
    </dgm:pt>
    <dgm:pt modelId="{10C7D39F-1240-4ABB-B439-AF3638D5EE39}" type="pres">
      <dgm:prSet presAssocID="{2FE48F68-E453-4BAF-B06D-502C1FB90F17}" presName="composite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82F771BA-E388-4FC9-A447-E95035C23162}" type="pres">
      <dgm:prSet presAssocID="{2FE48F68-E453-4BAF-B06D-502C1FB90F17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EBB436A-99C6-4E71-BC64-416A093ECD5D}" type="pres">
      <dgm:prSet presAssocID="{2FE48F68-E453-4BAF-B06D-502C1FB90F17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813021D-499F-46E9-9E3A-67B8EBC8B1B7}" type="presOf" srcId="{2FE48F68-E453-4BAF-B06D-502C1FB90F17}" destId="{82F771BA-E388-4FC9-A447-E95035C23162}" srcOrd="0" destOrd="0" presId="urn:microsoft.com/office/officeart/2005/8/layout/chevron2"/>
    <dgm:cxn modelId="{E808E427-801A-403A-AB86-297FE071A1A7}" type="presOf" srcId="{6612FD0B-F5A1-4BC6-9195-E6C838B03CD2}" destId="{5D8EFCE1-75BF-4637-A2A4-4687A604936E}" srcOrd="0" destOrd="0" presId="urn:microsoft.com/office/officeart/2005/8/layout/chevron2"/>
    <dgm:cxn modelId="{94E7A531-9962-4904-86ED-F1319FDBFC4F}" srcId="{2FE48F68-E453-4BAF-B06D-502C1FB90F17}" destId="{FDCF2C6F-4D43-4CCE-848E-20D0558705AA}" srcOrd="4" destOrd="0" parTransId="{D20568CE-9D5D-44EC-8A78-6C24AD668009}" sibTransId="{AF4F11C4-EAA0-4C8F-B3A4-1492E9F269C9}"/>
    <dgm:cxn modelId="{50E7F935-CBAF-4F41-A159-DDC4FA2B8C72}" type="presOf" srcId="{DA5750A5-4968-488F-8A08-46E9E6D74EAD}" destId="{3EBB436A-99C6-4E71-BC64-416A093ECD5D}" srcOrd="0" destOrd="0" presId="urn:microsoft.com/office/officeart/2005/8/layout/chevron2"/>
    <dgm:cxn modelId="{44A74836-3673-430D-9C20-8FCFF7AFECB8}" type="presOf" srcId="{FDCF2C6F-4D43-4CCE-848E-20D0558705AA}" destId="{3EBB436A-99C6-4E71-BC64-416A093ECD5D}" srcOrd="0" destOrd="4" presId="urn:microsoft.com/office/officeart/2005/8/layout/chevron2"/>
    <dgm:cxn modelId="{A6639F40-45CC-4CFD-A202-1DBD479A36AB}" type="presOf" srcId="{2931FAE9-02F8-4B04-A85E-27DB566AC389}" destId="{3EBB436A-99C6-4E71-BC64-416A093ECD5D}" srcOrd="0" destOrd="1" presId="urn:microsoft.com/office/officeart/2005/8/layout/chevron2"/>
    <dgm:cxn modelId="{7CAC1C6B-388F-4D37-B34D-04DA28B549B6}" type="presOf" srcId="{E13F63C5-C0B5-439E-A003-E9B6B8CA6523}" destId="{3EBB436A-99C6-4E71-BC64-416A093ECD5D}" srcOrd="0" destOrd="2" presId="urn:microsoft.com/office/officeart/2005/8/layout/chevron2"/>
    <dgm:cxn modelId="{9B350379-8468-4A18-B301-CEC98421A23A}" srcId="{2FE48F68-E453-4BAF-B06D-502C1FB90F17}" destId="{355E77FD-5B0B-48C7-9F14-6F25F8C34E72}" srcOrd="5" destOrd="0" parTransId="{451EB102-7A8E-4486-9C79-23C47D0A3EED}" sibTransId="{2474EACE-B10F-44C7-A7F3-A73AE15DFDA7}"/>
    <dgm:cxn modelId="{75908D97-1DD9-433B-9E46-EEE6FF18F010}" srcId="{2FE48F68-E453-4BAF-B06D-502C1FB90F17}" destId="{DA5750A5-4968-488F-8A08-46E9E6D74EAD}" srcOrd="0" destOrd="0" parTransId="{D3DEC9E3-AD25-48F8-AD94-A909B7691DA1}" sibTransId="{D6B66E46-1F08-45DA-AB76-D9D555D727F7}"/>
    <dgm:cxn modelId="{0A6644AE-5ABA-408D-8590-D2D253A6253D}" srcId="{2FE48F68-E453-4BAF-B06D-502C1FB90F17}" destId="{2931FAE9-02F8-4B04-A85E-27DB566AC389}" srcOrd="1" destOrd="0" parTransId="{E43E94A2-6FF9-408F-BCD7-9C17CFF3C882}" sibTransId="{31065C75-034A-4A97-94BF-E788ACCE1081}"/>
    <dgm:cxn modelId="{2944FBC0-B944-49C8-84D2-2F42AA180769}" srcId="{2FE48F68-E453-4BAF-B06D-502C1FB90F17}" destId="{E13F63C5-C0B5-439E-A003-E9B6B8CA6523}" srcOrd="2" destOrd="0" parTransId="{0F8A053E-FC55-4C01-ACA4-6A671E34480F}" sibTransId="{9267C3FC-9AD6-4DDD-A229-C64D7EB3A762}"/>
    <dgm:cxn modelId="{5C589EC6-4592-4E6D-B40B-E738E0BDFFD1}" srcId="{2FE48F68-E453-4BAF-B06D-502C1FB90F17}" destId="{A5A1AF47-1E2E-48D3-BF10-67A9451E7C83}" srcOrd="3" destOrd="0" parTransId="{677C86AB-F107-4F84-A324-E83FCE650F47}" sibTransId="{A7F05663-FA0F-491C-90DB-3DADEE6A940C}"/>
    <dgm:cxn modelId="{15D5BAC8-2467-459E-86AC-82763E90FC7C}" srcId="{6612FD0B-F5A1-4BC6-9195-E6C838B03CD2}" destId="{2FE48F68-E453-4BAF-B06D-502C1FB90F17}" srcOrd="0" destOrd="0" parTransId="{96F52DCA-A888-40C5-BD60-179E743AE626}" sibTransId="{6EBAB655-7194-4ACA-8590-02D63F4A259E}"/>
    <dgm:cxn modelId="{993D63F3-FC22-40C3-969A-A4B4E349E4D6}" type="presOf" srcId="{355E77FD-5B0B-48C7-9F14-6F25F8C34E72}" destId="{3EBB436A-99C6-4E71-BC64-416A093ECD5D}" srcOrd="0" destOrd="5" presId="urn:microsoft.com/office/officeart/2005/8/layout/chevron2"/>
    <dgm:cxn modelId="{1676F2FC-0527-4F09-B479-39791C947BB5}" type="presOf" srcId="{A5A1AF47-1E2E-48D3-BF10-67A9451E7C83}" destId="{3EBB436A-99C6-4E71-BC64-416A093ECD5D}" srcOrd="0" destOrd="3" presId="urn:microsoft.com/office/officeart/2005/8/layout/chevron2"/>
    <dgm:cxn modelId="{21BB6F69-A042-4B72-9966-EA49F11CC45A}" type="presParOf" srcId="{5D8EFCE1-75BF-4637-A2A4-4687A604936E}" destId="{10C7D39F-1240-4ABB-B439-AF3638D5EE39}" srcOrd="0" destOrd="0" presId="urn:microsoft.com/office/officeart/2005/8/layout/chevron2"/>
    <dgm:cxn modelId="{4F96141B-C156-4A49-B8F0-5C01EA8C82B3}" type="presParOf" srcId="{10C7D39F-1240-4ABB-B439-AF3638D5EE39}" destId="{82F771BA-E388-4FC9-A447-E95035C23162}" srcOrd="0" destOrd="0" presId="urn:microsoft.com/office/officeart/2005/8/layout/chevron2"/>
    <dgm:cxn modelId="{95F1BF8E-FA66-4DAF-8D68-804DD14FD0B5}" type="presParOf" srcId="{10C7D39F-1240-4ABB-B439-AF3638D5EE39}" destId="{3EBB436A-99C6-4E71-BC64-416A093ECD5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8EF11-4147-42BC-A9E0-5AAA3E86C0B2}">
      <dsp:nvSpPr>
        <dsp:cNvPr id="0" name=""/>
        <dsp:cNvSpPr/>
      </dsp:nvSpPr>
      <dsp:spPr bwMode="white">
        <a:xfrm>
          <a:off x="0" y="4520"/>
          <a:ext cx="7772400" cy="659130"/>
        </a:xfrm>
        <a:prstGeom prst="round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503050405090304" pitchFamily="18" charset="0"/>
            </a:rPr>
            <a:t>Def : </a:t>
          </a:r>
          <a:r>
            <a:rPr lang="en-US" sz="3600" kern="1200" dirty="0" err="1">
              <a:latin typeface="Times New Roman" panose="02020503050405090304" pitchFamily="18" charset="0"/>
            </a:rPr>
            <a:t>Radang</a:t>
          </a:r>
          <a:r>
            <a:rPr lang="en-US" sz="3600" kern="1200" dirty="0">
              <a:latin typeface="Times New Roman" panose="02020503050405090304" pitchFamily="18" charset="0"/>
            </a:rPr>
            <a:t> </a:t>
          </a:r>
          <a:r>
            <a:rPr lang="en-US" sz="3600" kern="1200" dirty="0" err="1">
              <a:latin typeface="Times New Roman" panose="02020503050405090304" pitchFamily="18" charset="0"/>
            </a:rPr>
            <a:t>akut</a:t>
          </a:r>
          <a:r>
            <a:rPr lang="en-US" sz="3600" kern="1200" dirty="0">
              <a:latin typeface="Times New Roman" panose="02020503050405090304" pitchFamily="18" charset="0"/>
            </a:rPr>
            <a:t> </a:t>
          </a:r>
          <a:r>
            <a:rPr lang="en-US" sz="3600" kern="1200" dirty="0" err="1">
              <a:latin typeface="Times New Roman" panose="02020503050405090304" pitchFamily="18" charset="0"/>
            </a:rPr>
            <a:t>mukosa</a:t>
          </a:r>
          <a:r>
            <a:rPr lang="en-US" sz="3600" kern="1200" dirty="0">
              <a:latin typeface="Times New Roman" panose="02020503050405090304" pitchFamily="18" charset="0"/>
            </a:rPr>
            <a:t> </a:t>
          </a:r>
          <a:r>
            <a:rPr lang="en-US" sz="3600" kern="1200" dirty="0" err="1">
              <a:latin typeface="Times New Roman" panose="02020503050405090304" pitchFamily="18" charset="0"/>
            </a:rPr>
            <a:t>hidung</a:t>
          </a:r>
          <a:endParaRPr lang="id-ID" sz="3600" kern="1200" dirty="0"/>
        </a:p>
      </dsp:txBody>
      <dsp:txXfrm>
        <a:off x="0" y="4520"/>
        <a:ext cx="7772400" cy="659130"/>
      </dsp:txXfrm>
    </dsp:sp>
    <dsp:sp modelId="{C220848E-F692-4E1E-854D-8CC03AC7CDA2}">
      <dsp:nvSpPr>
        <dsp:cNvPr id="0" name=""/>
        <dsp:cNvSpPr/>
      </dsp:nvSpPr>
      <dsp:spPr bwMode="white">
        <a:xfrm>
          <a:off x="0" y="738530"/>
          <a:ext cx="7772400" cy="659130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Etiologi</a:t>
          </a:r>
          <a:r>
            <a:rPr lang="en-US" sz="3600" kern="1200" dirty="0">
              <a:solidFill>
                <a:srgbClr val="000000"/>
              </a:solidFill>
              <a:latin typeface="Times New Roman" panose="02020503050405090304" pitchFamily="18" charset="0"/>
            </a:rPr>
            <a:t> : virus / </a:t>
          </a:r>
          <a:r>
            <a:rPr lang="en-US" sz="36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bakteri</a:t>
          </a:r>
          <a:endParaRPr lang="en-US" sz="3600" kern="1200" dirty="0">
            <a:solidFill>
              <a:srgbClr val="000000"/>
            </a:solidFill>
            <a:latin typeface="Times New Roman" panose="02020503050405090304" pitchFamily="18" charset="0"/>
          </a:endParaRPr>
        </a:p>
      </dsp:txBody>
      <dsp:txXfrm>
        <a:off x="0" y="738530"/>
        <a:ext cx="7772400" cy="659130"/>
      </dsp:txXfrm>
    </dsp:sp>
    <dsp:sp modelId="{0F12F4D4-0E04-4B15-BD96-A0CB8BBDA5BB}">
      <dsp:nvSpPr>
        <dsp:cNvPr id="0" name=""/>
        <dsp:cNvSpPr/>
      </dsp:nvSpPr>
      <dsp:spPr bwMode="white">
        <a:xfrm>
          <a:off x="0" y="1472540"/>
          <a:ext cx="7772400" cy="65913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atin typeface="Times New Roman" panose="02020503050405090304" pitchFamily="18" charset="0"/>
            </a:rPr>
            <a:t>Sering</a:t>
          </a:r>
          <a:endParaRPr lang="en-US" sz="3600" kern="1200" dirty="0">
            <a:latin typeface="Times New Roman" panose="02020503050405090304" pitchFamily="18" charset="0"/>
          </a:endParaRPr>
        </a:p>
      </dsp:txBody>
      <dsp:txXfrm>
        <a:off x="0" y="1472540"/>
        <a:ext cx="7772400" cy="659130"/>
      </dsp:txXfrm>
    </dsp:sp>
    <dsp:sp modelId="{10CE2CD2-4B8F-461D-8748-87CB765768BC}">
      <dsp:nvSpPr>
        <dsp:cNvPr id="0" name=""/>
        <dsp:cNvSpPr/>
      </dsp:nvSpPr>
      <dsp:spPr bwMode="white">
        <a:xfrm>
          <a:off x="0" y="2206550"/>
          <a:ext cx="7772400" cy="65913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Ditemukan</a:t>
          </a:r>
          <a:r>
            <a:rPr lang="en-US" sz="3600" kern="1200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sz="36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pada</a:t>
          </a:r>
          <a:r>
            <a:rPr lang="id-ID" sz="3600" kern="1200" dirty="0">
              <a:solidFill>
                <a:srgbClr val="000000"/>
              </a:solidFill>
              <a:latin typeface="Times New Roman" panose="02020503050405090304" pitchFamily="18" charset="0"/>
            </a:rPr>
            <a:t>:</a:t>
          </a:r>
          <a:endParaRPr lang="id-ID" sz="3600" kern="1200" dirty="0">
            <a:solidFill>
              <a:srgbClr val="000000"/>
            </a:solidFill>
          </a:endParaRPr>
        </a:p>
      </dsp:txBody>
      <dsp:txXfrm>
        <a:off x="0" y="2206550"/>
        <a:ext cx="7772400" cy="6591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2CBA1-CD79-4231-A71A-3AB89777D770}">
      <dsp:nvSpPr>
        <dsp:cNvPr id="0" name=""/>
        <dsp:cNvSpPr/>
      </dsp:nvSpPr>
      <dsp:spPr>
        <a:xfrm rot="16200000">
          <a:off x="-1326659" y="1328532"/>
          <a:ext cx="4495800" cy="1838734"/>
        </a:xfrm>
        <a:prstGeom prst="flowChartManualOperation">
          <a:avLst/>
        </a:prstGeom>
        <a:solidFill>
          <a:srgbClr val="6600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503050405090304" pitchFamily="18" charset="0"/>
            </a:rPr>
            <a:t>Peny</a:t>
          </a:r>
          <a:r>
            <a:rPr lang="id-ID" sz="2400" kern="1200" dirty="0">
              <a:latin typeface="Times New Roman" panose="02020503050405090304" pitchFamily="18" charset="0"/>
            </a:rPr>
            <a:t>akit </a:t>
          </a:r>
          <a:r>
            <a:rPr lang="en-US" sz="2400" kern="1200" dirty="0">
              <a:latin typeface="Times New Roman" panose="02020503050405090304" pitchFamily="18" charset="0"/>
            </a:rPr>
            <a:t>virus </a:t>
          </a:r>
          <a:r>
            <a:rPr lang="en-US" sz="2400" kern="1200" dirty="0" err="1">
              <a:latin typeface="Times New Roman" panose="02020503050405090304" pitchFamily="18" charset="0"/>
            </a:rPr>
            <a:t>tersering</a:t>
          </a:r>
          <a:r>
            <a:rPr lang="en-US" sz="2400" kern="1200" dirty="0">
              <a:latin typeface="Times New Roman" panose="02020503050405090304" pitchFamily="18" charset="0"/>
            </a:rPr>
            <a:t> p</a:t>
          </a:r>
          <a:r>
            <a:rPr lang="id-ID" sz="2400" kern="1200" dirty="0">
              <a:latin typeface="Times New Roman" panose="02020503050405090304" pitchFamily="18" charset="0"/>
            </a:rPr>
            <a:t>a</a:t>
          </a:r>
          <a:r>
            <a:rPr lang="en-US" sz="2400" kern="1200" dirty="0">
              <a:latin typeface="Times New Roman" panose="02020503050405090304" pitchFamily="18" charset="0"/>
            </a:rPr>
            <a:t>d</a:t>
          </a:r>
          <a:r>
            <a:rPr lang="id-ID" sz="2400" kern="1200" dirty="0">
              <a:latin typeface="Times New Roman" panose="02020503050405090304" pitchFamily="18" charset="0"/>
            </a:rPr>
            <a:t>a</a:t>
          </a:r>
          <a:r>
            <a:rPr lang="en-US" sz="2400" kern="1200" dirty="0">
              <a:latin typeface="Times New Roman" panose="02020503050405090304" pitchFamily="18" charset="0"/>
            </a:rPr>
            <a:t> </a:t>
          </a:r>
          <a:r>
            <a:rPr lang="en-US" sz="2400" kern="1200" dirty="0" err="1">
              <a:latin typeface="Times New Roman" panose="02020503050405090304" pitchFamily="18" charset="0"/>
            </a:rPr>
            <a:t>manusia</a:t>
          </a:r>
          <a:endParaRPr lang="id-ID" sz="2400" kern="1200" dirty="0"/>
        </a:p>
      </dsp:txBody>
      <dsp:txXfrm rot="5400000">
        <a:off x="1874" y="899159"/>
        <a:ext cx="1838734" cy="2697480"/>
      </dsp:txXfrm>
    </dsp:sp>
    <dsp:sp modelId="{8B134432-2EA0-46ED-A006-4EF10EF6DE1A}">
      <dsp:nvSpPr>
        <dsp:cNvPr id="0" name=""/>
        <dsp:cNvSpPr/>
      </dsp:nvSpPr>
      <dsp:spPr>
        <a:xfrm rot="16200000">
          <a:off x="649980" y="1328532"/>
          <a:ext cx="4495800" cy="1838734"/>
        </a:xfrm>
        <a:prstGeom prst="flowChartManualOperation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Etio</a:t>
          </a:r>
          <a:r>
            <a:rPr lang="en-US" sz="2400" kern="1200" dirty="0">
              <a:solidFill>
                <a:srgbClr val="000000"/>
              </a:solidFill>
              <a:latin typeface="Times New Roman" panose="02020503050405090304" pitchFamily="18" charset="0"/>
            </a:rPr>
            <a:t> :</a:t>
          </a:r>
          <a:r>
            <a:rPr lang="id-ID" sz="2400" kern="1200" dirty="0">
              <a:solidFill>
                <a:srgbClr val="000000"/>
              </a:solidFill>
              <a:latin typeface="Times New Roman" panose="02020503050405090304" pitchFamily="18" charset="0"/>
            </a:rPr>
            <a:t>                                           </a:t>
          </a:r>
          <a:r>
            <a:rPr lang="en-US" sz="2400" kern="1200" dirty="0">
              <a:solidFill>
                <a:srgbClr val="000000"/>
              </a:solidFill>
              <a:latin typeface="Times New Roman" panose="02020503050405090304" pitchFamily="18" charset="0"/>
            </a:rPr>
            <a:t>- Rhinovirus (&gt;)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  <a:latin typeface="Times New Roman" panose="02020503050405090304" pitchFamily="18" charset="0"/>
            </a:rPr>
            <a:t>- </a:t>
          </a:r>
          <a:r>
            <a:rPr lang="en-US" sz="24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Myxovirus</a:t>
          </a:r>
          <a:endParaRPr lang="en-US" sz="2400" kern="1200" dirty="0">
            <a:solidFill>
              <a:srgbClr val="000000"/>
            </a:solidFill>
            <a:latin typeface="Times New Roman" panose="02020503050405090304" pitchFamily="18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  <a:latin typeface="Times New Roman" panose="02020503050405090304" pitchFamily="18" charset="0"/>
            </a:rPr>
            <a:t>- virus Coxsackie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  <a:latin typeface="Times New Roman" panose="02020503050405090304" pitchFamily="18" charset="0"/>
            </a:rPr>
            <a:t>- virus ECHO</a:t>
          </a:r>
        </a:p>
      </dsp:txBody>
      <dsp:txXfrm rot="5400000">
        <a:off x="1978513" y="899159"/>
        <a:ext cx="1838734" cy="2697480"/>
      </dsp:txXfrm>
    </dsp:sp>
    <dsp:sp modelId="{3CF63461-FD8B-4254-A1BA-B3213C82C857}">
      <dsp:nvSpPr>
        <dsp:cNvPr id="0" name=""/>
        <dsp:cNvSpPr/>
      </dsp:nvSpPr>
      <dsp:spPr>
        <a:xfrm rot="16200000">
          <a:off x="2626619" y="1328532"/>
          <a:ext cx="4495800" cy="1838734"/>
        </a:xfrm>
        <a:prstGeom prst="flowChartManualOperation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3601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latin typeface="Times New Roman" panose="02020503050405090304" pitchFamily="18" charset="0"/>
            </a:rPr>
            <a:t>Sangat</a:t>
          </a:r>
          <a:r>
            <a:rPr lang="en-US" sz="3000" kern="1200" dirty="0">
              <a:latin typeface="Times New Roman" panose="02020503050405090304" pitchFamily="18" charset="0"/>
            </a:rPr>
            <a:t> </a:t>
          </a:r>
          <a:r>
            <a:rPr lang="en-US" sz="3000" kern="1200" dirty="0" err="1">
              <a:latin typeface="Times New Roman" panose="02020503050405090304" pitchFamily="18" charset="0"/>
            </a:rPr>
            <a:t>menular</a:t>
          </a:r>
          <a:endParaRPr lang="en-US" sz="3000" kern="1200" dirty="0">
            <a:latin typeface="Times New Roman" panose="02020503050405090304" pitchFamily="18" charset="0"/>
          </a:endParaRPr>
        </a:p>
      </dsp:txBody>
      <dsp:txXfrm rot="5400000">
        <a:off x="3955152" y="899159"/>
        <a:ext cx="1838734" cy="2697480"/>
      </dsp:txXfrm>
    </dsp:sp>
    <dsp:sp modelId="{5F209025-7DE2-4445-8FE0-9226EDB87082}">
      <dsp:nvSpPr>
        <dsp:cNvPr id="0" name=""/>
        <dsp:cNvSpPr/>
      </dsp:nvSpPr>
      <dsp:spPr>
        <a:xfrm rot="16200000">
          <a:off x="4603259" y="1328532"/>
          <a:ext cx="4495800" cy="1838734"/>
        </a:xfrm>
        <a:prstGeom prst="flowChartManualOperation">
          <a:avLst/>
        </a:prstGeom>
        <a:solidFill>
          <a:srgbClr val="CCFF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3601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Fc</a:t>
          </a:r>
          <a:r>
            <a:rPr lang="en-US" sz="3000" kern="1200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sz="30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pencetus</a:t>
          </a:r>
          <a:r>
            <a:rPr lang="id-ID" sz="3000" kern="1200" dirty="0">
              <a:solidFill>
                <a:srgbClr val="000000"/>
              </a:solidFill>
              <a:latin typeface="Times New Roman" panose="02020503050405090304" pitchFamily="18" charset="0"/>
            </a:rPr>
            <a:t>: </a:t>
          </a:r>
          <a:r>
            <a:rPr lang="en-US" sz="3000" kern="1200" dirty="0">
              <a:solidFill>
                <a:srgbClr val="000000"/>
              </a:solidFill>
              <a:latin typeface="Times New Roman" panose="02020503050405090304" pitchFamily="18" charset="0"/>
            </a:rPr>
            <a:t>- </a:t>
          </a:r>
          <a:r>
            <a:rPr lang="en-US" sz="30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daya</a:t>
          </a:r>
          <a:r>
            <a:rPr lang="en-US" sz="3000" kern="1200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sz="30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tahan</a:t>
          </a:r>
          <a:r>
            <a:rPr lang="en-US" sz="3000" kern="1200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sz="30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tubuh</a:t>
          </a:r>
          <a:r>
            <a:rPr lang="en-US" sz="3000" kern="1200" dirty="0">
              <a:solidFill>
                <a:srgbClr val="000000"/>
              </a:solidFill>
              <a:latin typeface="Times New Roman" panose="02020503050405090304" pitchFamily="18" charset="0"/>
            </a:rPr>
            <a:t> </a:t>
          </a:r>
          <a:r>
            <a:rPr lang="en-US" sz="3000" kern="1200" dirty="0" err="1">
              <a:solidFill>
                <a:srgbClr val="000000"/>
              </a:solidFill>
              <a:latin typeface="Times New Roman" panose="02020503050405090304" pitchFamily="18" charset="0"/>
            </a:rPr>
            <a:t>menurun</a:t>
          </a:r>
          <a:endParaRPr lang="id-ID" sz="3000" kern="1200" dirty="0">
            <a:solidFill>
              <a:srgbClr val="000000"/>
            </a:solidFill>
          </a:endParaRPr>
        </a:p>
      </dsp:txBody>
      <dsp:txXfrm rot="5400000">
        <a:off x="5931792" y="899159"/>
        <a:ext cx="1838734" cy="2697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FA87F4-C19E-4978-9464-AE7CA8C532BE}">
      <dsp:nvSpPr>
        <dsp:cNvPr id="0" name=""/>
        <dsp:cNvSpPr/>
      </dsp:nvSpPr>
      <dsp:spPr bwMode="white">
        <a:xfrm>
          <a:off x="0" y="0"/>
          <a:ext cx="8077200" cy="95250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127000" h="25400" prst="relaxedInset"/>
          <a:bevelB w="88900" h="121750" prst="angle"/>
        </a:sp3d>
      </dsp:spPr>
      <dsp:style>
        <a:lnRef idx="0">
          <a:schemeClr val="dk2"/>
        </a:lnRef>
        <a:fillRef idx="1">
          <a:schemeClr val="dk2">
            <a:shade val="8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accent3"/>
              </a:solidFill>
              <a:latin typeface="Times New Roman" panose="02020503050405090304" pitchFamily="18" charset="0"/>
            </a:rPr>
            <a:t>Penatalaksanaa</a:t>
          </a:r>
          <a:r>
            <a:rPr lang="id-ID" sz="3600" kern="1200" dirty="0">
              <a:solidFill>
                <a:schemeClr val="accent3"/>
              </a:solidFill>
              <a:latin typeface="Times New Roman" panose="02020503050405090304" pitchFamily="18" charset="0"/>
            </a:rPr>
            <a:t>n</a:t>
          </a:r>
          <a:endParaRPr lang="id-ID" sz="3600" kern="1200" dirty="0">
            <a:solidFill>
              <a:schemeClr val="accent3"/>
            </a:solidFill>
          </a:endParaRPr>
        </a:p>
      </dsp:txBody>
      <dsp:txXfrm>
        <a:off x="0" y="0"/>
        <a:ext cx="8077200" cy="952500"/>
      </dsp:txXfrm>
    </dsp:sp>
    <dsp:sp modelId="{B8CB8BF5-5B6D-406C-B8E7-461CD09F1EE5}">
      <dsp:nvSpPr>
        <dsp:cNvPr id="0" name=""/>
        <dsp:cNvSpPr/>
      </dsp:nvSpPr>
      <dsp:spPr bwMode="white">
        <a:xfrm>
          <a:off x="0" y="952500"/>
          <a:ext cx="2692400" cy="20002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127000" h="25400" prst="relaxedInset"/>
        </a:sp3d>
      </dsp:spPr>
      <dsp:style>
        <a:lnRef idx="0">
          <a:schemeClr val="dk2">
            <a:shade val="80000"/>
          </a:schemeClr>
        </a:lnRef>
        <a:fillRef idx="3">
          <a:schemeClr val="lt1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39" tIns="91439" rIns="91439" bIns="9143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Istirahat</a:t>
          </a:r>
          <a:endParaRPr lang="en-US" sz="2400" kern="1200" dirty="0">
            <a:solidFill>
              <a:schemeClr val="dk2"/>
            </a:solidFill>
            <a:latin typeface="Times New Roman" panose="02020503050405090304" pitchFamily="18" charset="0"/>
          </a:endParaRPr>
        </a:p>
      </dsp:txBody>
      <dsp:txXfrm>
        <a:off x="0" y="952500"/>
        <a:ext cx="2692400" cy="2000250"/>
      </dsp:txXfrm>
    </dsp:sp>
    <dsp:sp modelId="{932D0E9E-5AB3-47DF-8170-6C062CEC4C00}">
      <dsp:nvSpPr>
        <dsp:cNvPr id="0" name=""/>
        <dsp:cNvSpPr/>
      </dsp:nvSpPr>
      <dsp:spPr bwMode="white">
        <a:xfrm>
          <a:off x="2692400" y="952500"/>
          <a:ext cx="2692400" cy="20002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127000" h="25400" prst="relaxedInset"/>
        </a:sp3d>
      </dsp:spPr>
      <dsp:style>
        <a:lnRef idx="0">
          <a:schemeClr val="dk2">
            <a:shade val="80000"/>
          </a:schemeClr>
        </a:lnRef>
        <a:fillRef idx="3">
          <a:schemeClr val="lt1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39" tIns="91439" rIns="91439" bIns="9143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S</a:t>
          </a: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imptomatis</a:t>
          </a:r>
          <a:r>
            <a:rPr lang="en-US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   (</a:t>
          </a: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analgetika</a:t>
          </a:r>
          <a:r>
            <a:rPr lang="id-ID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/ </a:t>
          </a: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antipiretika</a:t>
          </a:r>
          <a:r>
            <a:rPr lang="en-US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,</a:t>
          </a:r>
          <a:r>
            <a:rPr lang="id-ID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 </a:t>
          </a: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dekongestan</a:t>
          </a:r>
          <a:r>
            <a:rPr lang="en-US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)</a:t>
          </a:r>
        </a:p>
      </dsp:txBody>
      <dsp:txXfrm>
        <a:off x="2692400" y="952500"/>
        <a:ext cx="2692400" cy="2000250"/>
      </dsp:txXfrm>
    </dsp:sp>
    <dsp:sp modelId="{18D8F2B3-F2ED-45B5-82DD-1FFD15F7EE29}">
      <dsp:nvSpPr>
        <dsp:cNvPr id="0" name=""/>
        <dsp:cNvSpPr/>
      </dsp:nvSpPr>
      <dsp:spPr bwMode="white">
        <a:xfrm>
          <a:off x="5384800" y="952500"/>
          <a:ext cx="2692400" cy="200025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127000" h="25400" prst="relaxedInset"/>
        </a:sp3d>
      </dsp:spPr>
      <dsp:style>
        <a:lnRef idx="0">
          <a:schemeClr val="dk2">
            <a:shade val="80000"/>
          </a:schemeClr>
        </a:lnRef>
        <a:fillRef idx="3">
          <a:schemeClr val="lt1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39" tIns="91439" rIns="91439" bIns="91439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Jika</a:t>
          </a:r>
          <a:r>
            <a:rPr lang="en-US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 </a:t>
          </a: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infeksi</a:t>
          </a:r>
          <a:r>
            <a:rPr lang="id-ID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 </a:t>
          </a: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sekunder</a:t>
          </a:r>
          <a:r>
            <a:rPr lang="en-US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/ </a:t>
          </a:r>
          <a:r>
            <a:rPr lang="en-US" sz="2400" kern="1200" dirty="0" err="1">
              <a:solidFill>
                <a:schemeClr val="dk2"/>
              </a:solidFill>
              <a:latin typeface="Times New Roman" panose="02020503050405090304" pitchFamily="18" charset="0"/>
            </a:rPr>
            <a:t>komplikasi</a:t>
          </a:r>
          <a:r>
            <a:rPr lang="en-US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 </a:t>
          </a:r>
          <a:r>
            <a:rPr lang="id-ID" sz="2400" kern="1200" dirty="0">
              <a:solidFill>
                <a:schemeClr val="dk2"/>
              </a:solidFill>
              <a:latin typeface="Times New Roman" panose="02020503050405090304" pitchFamily="18" charset="0"/>
            </a:rPr>
            <a:t>            </a:t>
          </a:r>
          <a:r>
            <a:rPr lang="en-US" sz="2400" kern="1200" dirty="0">
              <a:solidFill>
                <a:schemeClr val="dk2"/>
              </a:solidFill>
              <a:latin typeface="Times New Roman" panose="02020503050405090304" pitchFamily="18" charset="0"/>
              <a:sym typeface="Wingdings" panose="05000000000000000000" pitchFamily="2" charset="2"/>
            </a:rPr>
            <a:t> AB</a:t>
          </a:r>
          <a:endParaRPr lang="en-US" sz="2400" kern="1200" dirty="0">
            <a:solidFill>
              <a:schemeClr val="dk2"/>
            </a:solidFill>
            <a:latin typeface="Times New Roman" panose="02020503050405090304" pitchFamily="18" charset="0"/>
          </a:endParaRPr>
        </a:p>
      </dsp:txBody>
      <dsp:txXfrm>
        <a:off x="5384800" y="952500"/>
        <a:ext cx="2692400" cy="2000250"/>
      </dsp:txXfrm>
    </dsp:sp>
    <dsp:sp modelId="{E8A1A7C0-FFC5-4762-9EF5-3B6C4650F70E}">
      <dsp:nvSpPr>
        <dsp:cNvPr id="0" name=""/>
        <dsp:cNvSpPr/>
      </dsp:nvSpPr>
      <dsp:spPr bwMode="white">
        <a:xfrm>
          <a:off x="0" y="2952750"/>
          <a:ext cx="8077200" cy="222250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127000" h="25400" prst="relaxedInset"/>
          <a:bevelB w="88900" h="121750" prst="angle"/>
        </a:sp3d>
      </dsp:spPr>
      <dsp:style>
        <a:lnRef idx="0">
          <a:schemeClr val="dk2"/>
        </a:lnRef>
        <a:fillRef idx="1">
          <a:schemeClr val="dk2">
            <a:shade val="80000"/>
          </a:schemeClr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0BE0DC-282F-420A-BE29-1B93FB7F0763}">
      <dsp:nvSpPr>
        <dsp:cNvPr id="0" name=""/>
        <dsp:cNvSpPr/>
      </dsp:nvSpPr>
      <dsp:spPr>
        <a:xfrm>
          <a:off x="0" y="69235"/>
          <a:ext cx="6934200" cy="743535"/>
        </a:xfrm>
        <a:prstGeom prst="round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latin typeface="Times New Roman" panose="02020503050405090304" pitchFamily="18" charset="0"/>
            </a:rPr>
            <a:t>Infeksi</a:t>
          </a:r>
          <a:r>
            <a:rPr lang="en-US" sz="3100" kern="1200" dirty="0">
              <a:latin typeface="Times New Roman" panose="02020503050405090304" pitchFamily="18" charset="0"/>
            </a:rPr>
            <a:t> </a:t>
          </a:r>
          <a:r>
            <a:rPr lang="en-US" sz="3100" kern="1200" dirty="0" err="1">
              <a:latin typeface="Times New Roman" panose="02020503050405090304" pitchFamily="18" charset="0"/>
            </a:rPr>
            <a:t>hidung</a:t>
          </a:r>
          <a:r>
            <a:rPr lang="en-US" sz="3100" kern="1200" dirty="0">
              <a:latin typeface="Times New Roman" panose="02020503050405090304" pitchFamily="18" charset="0"/>
            </a:rPr>
            <a:t> </a:t>
          </a:r>
          <a:r>
            <a:rPr lang="en-US" sz="3100" kern="1200" dirty="0" err="1">
              <a:latin typeface="Times New Roman" panose="02020503050405090304" pitchFamily="18" charset="0"/>
            </a:rPr>
            <a:t>kronik</a:t>
          </a:r>
          <a:r>
            <a:rPr lang="en-US" sz="3100" kern="1200" dirty="0">
              <a:latin typeface="Times New Roman" panose="02020503050405090304" pitchFamily="18" charset="0"/>
            </a:rPr>
            <a:t> </a:t>
          </a:r>
          <a:r>
            <a:rPr lang="en-US" sz="3100" kern="1200" dirty="0" err="1">
              <a:latin typeface="Times New Roman" panose="02020503050405090304" pitchFamily="18" charset="0"/>
            </a:rPr>
            <a:t>dengan</a:t>
          </a:r>
          <a:r>
            <a:rPr lang="en-US" sz="3100" kern="1200" dirty="0">
              <a:latin typeface="Times New Roman" panose="02020503050405090304" pitchFamily="18" charset="0"/>
            </a:rPr>
            <a:t> </a:t>
          </a:r>
          <a:r>
            <a:rPr lang="en-US" sz="3100" kern="1200" dirty="0" err="1">
              <a:latin typeface="Times New Roman" panose="02020503050405090304" pitchFamily="18" charset="0"/>
            </a:rPr>
            <a:t>tanda</a:t>
          </a:r>
          <a:r>
            <a:rPr lang="en-US" sz="3100" kern="1200" dirty="0">
              <a:latin typeface="Times New Roman" panose="02020503050405090304" pitchFamily="18" charset="0"/>
            </a:rPr>
            <a:t>:</a:t>
          </a:r>
          <a:endParaRPr lang="id-ID" sz="3100" kern="1200" dirty="0"/>
        </a:p>
      </dsp:txBody>
      <dsp:txXfrm>
        <a:off x="36296" y="105531"/>
        <a:ext cx="6861608" cy="670943"/>
      </dsp:txXfrm>
    </dsp:sp>
    <dsp:sp modelId="{EDDB230D-6E96-407B-B8DE-F19C88C41E2F}">
      <dsp:nvSpPr>
        <dsp:cNvPr id="0" name=""/>
        <dsp:cNvSpPr/>
      </dsp:nvSpPr>
      <dsp:spPr>
        <a:xfrm>
          <a:off x="0" y="812770"/>
          <a:ext cx="6934200" cy="1219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16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400" kern="1200" dirty="0">
              <a:latin typeface="Times New Roman" pitchFamily="18" charset="0"/>
            </a:rPr>
            <a:t>A</a:t>
          </a:r>
          <a:r>
            <a:rPr lang="en-US" sz="2400" kern="1200" dirty="0" err="1">
              <a:latin typeface="Times New Roman" pitchFamily="18" charset="0"/>
            </a:rPr>
            <a:t>trofi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progresif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mukosa</a:t>
          </a:r>
          <a:r>
            <a:rPr lang="en-US" sz="2400" kern="1200" dirty="0">
              <a:latin typeface="Times New Roman" pitchFamily="18" charset="0"/>
            </a:rPr>
            <a:t> &amp; </a:t>
          </a:r>
          <a:r>
            <a:rPr lang="en-US" sz="2400" kern="1200" dirty="0" err="1">
              <a:latin typeface="Times New Roman" pitchFamily="18" charset="0"/>
            </a:rPr>
            <a:t>tulang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konka</a:t>
          </a:r>
          <a:endParaRPr lang="en-US" sz="2400" kern="1200" dirty="0">
            <a:latin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400" kern="1200" dirty="0">
              <a:latin typeface="Times New Roman" pitchFamily="18" charset="0"/>
            </a:rPr>
            <a:t>Sekret kental</a:t>
          </a:r>
          <a:endParaRPr lang="en-US" sz="2400" kern="1200" dirty="0">
            <a:latin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400" kern="1200" dirty="0">
              <a:latin typeface="Times New Roman" pitchFamily="18" charset="0"/>
            </a:rPr>
            <a:t>Bau</a:t>
          </a:r>
          <a:endParaRPr lang="en-US" sz="2400" kern="1200" dirty="0">
            <a:latin typeface="Times New Roman" pitchFamily="18" charset="0"/>
          </a:endParaRPr>
        </a:p>
      </dsp:txBody>
      <dsp:txXfrm>
        <a:off x="0" y="812770"/>
        <a:ext cx="6934200" cy="1219230"/>
      </dsp:txXfrm>
    </dsp:sp>
    <dsp:sp modelId="{F3276945-77AC-40B9-846E-4ECC0258DC05}">
      <dsp:nvSpPr>
        <dsp:cNvPr id="0" name=""/>
        <dsp:cNvSpPr/>
      </dsp:nvSpPr>
      <dsp:spPr>
        <a:xfrm>
          <a:off x="0" y="2032000"/>
          <a:ext cx="6934200" cy="743535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latin typeface="Times New Roman" pitchFamily="18" charset="0"/>
            </a:rPr>
            <a:t>Insiden</a:t>
          </a:r>
          <a:r>
            <a:rPr lang="en-US" sz="3100" kern="1200" dirty="0">
              <a:latin typeface="Times New Roman" pitchFamily="18" charset="0"/>
            </a:rPr>
            <a:t>:</a:t>
          </a:r>
        </a:p>
      </dsp:txBody>
      <dsp:txXfrm>
        <a:off x="36296" y="2068296"/>
        <a:ext cx="6861608" cy="670943"/>
      </dsp:txXfrm>
    </dsp:sp>
    <dsp:sp modelId="{F79FA9AC-A825-443D-9FA1-E3E1BC66B1DB}">
      <dsp:nvSpPr>
        <dsp:cNvPr id="0" name=""/>
        <dsp:cNvSpPr/>
      </dsp:nvSpPr>
      <dsp:spPr>
        <a:xfrm>
          <a:off x="0" y="2775535"/>
          <a:ext cx="6934200" cy="1219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161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400" kern="1200" dirty="0">
              <a:latin typeface="Times New Roman" pitchFamily="18" charset="0"/>
            </a:rPr>
            <a:t>S</a:t>
          </a:r>
          <a:r>
            <a:rPr lang="en-US" sz="2400" kern="1200" dirty="0" err="1">
              <a:latin typeface="Times New Roman" pitchFamily="18" charset="0"/>
            </a:rPr>
            <a:t>ering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wanita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pubertas</a:t>
          </a:r>
          <a:endParaRPr lang="en-US" sz="2400" kern="1200" dirty="0">
            <a:latin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400" kern="1200" dirty="0">
              <a:latin typeface="Times New Roman" pitchFamily="18" charset="0"/>
            </a:rPr>
            <a:t>S</a:t>
          </a:r>
          <a:r>
            <a:rPr lang="en-US" sz="2400" kern="1200" dirty="0" err="1">
              <a:latin typeface="Times New Roman" pitchFamily="18" charset="0"/>
            </a:rPr>
            <a:t>osial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ekonomi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lemah</a:t>
          </a:r>
          <a:endParaRPr lang="en-US" sz="2400" kern="1200" dirty="0">
            <a:latin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400" kern="1200" dirty="0">
              <a:latin typeface="Times New Roman" pitchFamily="18" charset="0"/>
            </a:rPr>
            <a:t>L</a:t>
          </a:r>
          <a:r>
            <a:rPr lang="en-US" sz="2400" kern="1200" dirty="0" err="1">
              <a:latin typeface="Times New Roman" pitchFamily="18" charset="0"/>
            </a:rPr>
            <a:t>ingkungan</a:t>
          </a:r>
          <a:r>
            <a:rPr lang="en-US" sz="2400" kern="1200" dirty="0">
              <a:latin typeface="Times New Roman" pitchFamily="18" charset="0"/>
            </a:rPr>
            <a:t> </a:t>
          </a:r>
          <a:r>
            <a:rPr lang="en-US" sz="2400" kern="1200" dirty="0" err="1">
              <a:latin typeface="Times New Roman" pitchFamily="18" charset="0"/>
            </a:rPr>
            <a:t>buruk</a:t>
          </a:r>
          <a:endParaRPr lang="en-US" sz="2400" kern="1200" dirty="0">
            <a:latin typeface="Times New Roman" pitchFamily="18" charset="0"/>
          </a:endParaRPr>
        </a:p>
      </dsp:txBody>
      <dsp:txXfrm>
        <a:off x="0" y="2775535"/>
        <a:ext cx="6934200" cy="12192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C6912-91B0-4BA2-A3E4-4983E93CA8B5}">
      <dsp:nvSpPr>
        <dsp:cNvPr id="0" name=""/>
        <dsp:cNvSpPr/>
      </dsp:nvSpPr>
      <dsp:spPr>
        <a:xfrm>
          <a:off x="373010" y="242"/>
          <a:ext cx="1758088" cy="1054852"/>
        </a:xfrm>
        <a:prstGeom prst="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 panose="02020503050405090304" pitchFamily="18" charset="0"/>
            </a:rPr>
            <a:t>Kuman spesifik</a:t>
          </a:r>
          <a:endParaRPr lang="id-ID" sz="2300" kern="1200" dirty="0"/>
        </a:p>
      </dsp:txBody>
      <dsp:txXfrm>
        <a:off x="373010" y="242"/>
        <a:ext cx="1758088" cy="1054852"/>
      </dsp:txXfrm>
    </dsp:sp>
    <dsp:sp modelId="{A6AE35FA-23E1-40DF-8236-400F27D21C46}">
      <dsp:nvSpPr>
        <dsp:cNvPr id="0" name=""/>
        <dsp:cNvSpPr/>
      </dsp:nvSpPr>
      <dsp:spPr>
        <a:xfrm>
          <a:off x="2306907" y="242"/>
          <a:ext cx="1758088" cy="1054852"/>
        </a:xfrm>
        <a:prstGeom prst="rect">
          <a:avLst/>
        </a:prstGeom>
        <a:solidFill>
          <a:srgbClr val="CCFF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  <a:latin typeface="Times New Roman" pitchFamily="18" charset="0"/>
            </a:rPr>
            <a:t>Defisiensi Fe</a:t>
          </a:r>
          <a:endParaRPr lang="en-US" sz="2300" kern="1200" dirty="0">
            <a:solidFill>
              <a:schemeClr val="tx1"/>
            </a:solidFill>
            <a:latin typeface="Times New Roman" pitchFamily="18" charset="0"/>
          </a:endParaRPr>
        </a:p>
      </dsp:txBody>
      <dsp:txXfrm>
        <a:off x="2306907" y="242"/>
        <a:ext cx="1758088" cy="1054852"/>
      </dsp:txXfrm>
    </dsp:sp>
    <dsp:sp modelId="{FB7122D2-80C1-47D9-8047-EE69F238F367}">
      <dsp:nvSpPr>
        <dsp:cNvPr id="0" name=""/>
        <dsp:cNvSpPr/>
      </dsp:nvSpPr>
      <dsp:spPr>
        <a:xfrm>
          <a:off x="4240804" y="242"/>
          <a:ext cx="1758088" cy="1054852"/>
        </a:xfrm>
        <a:prstGeom prst="rect">
          <a:avLst/>
        </a:prstGeom>
        <a:solidFill>
          <a:srgbClr val="6600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Times New Roman" pitchFamily="18" charset="0"/>
            </a:rPr>
            <a:t>Defisiensi</a:t>
          </a:r>
          <a:r>
            <a:rPr lang="en-US" sz="2300" kern="1200" dirty="0">
              <a:latin typeface="Times New Roman" pitchFamily="18" charset="0"/>
            </a:rPr>
            <a:t> </a:t>
          </a:r>
          <a:r>
            <a:rPr lang="en-US" sz="2300" kern="1200" dirty="0" err="1">
              <a:latin typeface="Times New Roman" pitchFamily="18" charset="0"/>
            </a:rPr>
            <a:t>vit</a:t>
          </a:r>
          <a:r>
            <a:rPr lang="en-US" sz="2300" kern="1200" dirty="0">
              <a:latin typeface="Times New Roman" pitchFamily="18" charset="0"/>
            </a:rPr>
            <a:t> A</a:t>
          </a:r>
        </a:p>
      </dsp:txBody>
      <dsp:txXfrm>
        <a:off x="4240804" y="242"/>
        <a:ext cx="1758088" cy="1054852"/>
      </dsp:txXfrm>
    </dsp:sp>
    <dsp:sp modelId="{39DCE725-6C81-4794-9473-3EE0242C5C17}">
      <dsp:nvSpPr>
        <dsp:cNvPr id="0" name=""/>
        <dsp:cNvSpPr/>
      </dsp:nvSpPr>
      <dsp:spPr>
        <a:xfrm>
          <a:off x="6174701" y="242"/>
          <a:ext cx="1758088" cy="1054852"/>
        </a:xfrm>
        <a:prstGeom prst="rect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  <a:latin typeface="Times New Roman" pitchFamily="18" charset="0"/>
            </a:rPr>
            <a:t>Sinusitis kronis</a:t>
          </a:r>
          <a:endParaRPr lang="en-US" sz="2300" kern="1200" dirty="0">
            <a:solidFill>
              <a:schemeClr val="tx1"/>
            </a:solidFill>
            <a:latin typeface="Times New Roman" pitchFamily="18" charset="0"/>
          </a:endParaRPr>
        </a:p>
      </dsp:txBody>
      <dsp:txXfrm>
        <a:off x="6174701" y="242"/>
        <a:ext cx="1758088" cy="1054852"/>
      </dsp:txXfrm>
    </dsp:sp>
    <dsp:sp modelId="{401F13B2-A257-480A-B3BB-1F2B3CED5959}">
      <dsp:nvSpPr>
        <dsp:cNvPr id="0" name=""/>
        <dsp:cNvSpPr/>
      </dsp:nvSpPr>
      <dsp:spPr>
        <a:xfrm>
          <a:off x="2306907" y="1230904"/>
          <a:ext cx="1758088" cy="1054852"/>
        </a:xfrm>
        <a:prstGeom prst="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 pitchFamily="18" charset="0"/>
            </a:rPr>
            <a:t>Kelainan hormonal</a:t>
          </a:r>
          <a:endParaRPr lang="en-US" sz="2300" kern="1200" dirty="0">
            <a:latin typeface="Times New Roman" pitchFamily="18" charset="0"/>
          </a:endParaRPr>
        </a:p>
      </dsp:txBody>
      <dsp:txXfrm>
        <a:off x="2306907" y="1230904"/>
        <a:ext cx="1758088" cy="1054852"/>
      </dsp:txXfrm>
    </dsp:sp>
    <dsp:sp modelId="{6C217C0A-3BD3-46D2-8A08-3D97E73F73D2}">
      <dsp:nvSpPr>
        <dsp:cNvPr id="0" name=""/>
        <dsp:cNvSpPr/>
      </dsp:nvSpPr>
      <dsp:spPr>
        <a:xfrm>
          <a:off x="4240804" y="1230904"/>
          <a:ext cx="1758088" cy="105485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  <a:latin typeface="Times New Roman" pitchFamily="18" charset="0"/>
            </a:rPr>
            <a:t>Peny.kolagen</a:t>
          </a:r>
          <a:endParaRPr lang="en-US" sz="2300" kern="1200" dirty="0">
            <a:solidFill>
              <a:schemeClr val="tx1"/>
            </a:solidFill>
            <a:latin typeface="Times New Roman" pitchFamily="18" charset="0"/>
          </a:endParaRPr>
        </a:p>
      </dsp:txBody>
      <dsp:txXfrm>
        <a:off x="4240804" y="1230904"/>
        <a:ext cx="1758088" cy="10548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C3189-BACE-4F2F-AD60-AF3948B97FF7}">
      <dsp:nvSpPr>
        <dsp:cNvPr id="0" name=""/>
        <dsp:cNvSpPr/>
      </dsp:nvSpPr>
      <dsp:spPr>
        <a:xfrm>
          <a:off x="2321" y="780474"/>
          <a:ext cx="2828627" cy="1131450"/>
        </a:xfrm>
        <a:prstGeom prst="chevron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imes New Roman" panose="02020503050405090304" pitchFamily="18" charset="0"/>
            </a:rPr>
            <a:t>Nafas</a:t>
          </a:r>
          <a:r>
            <a:rPr lang="en-US" sz="2500" kern="1200" dirty="0">
              <a:latin typeface="Times New Roman" panose="02020503050405090304" pitchFamily="18" charset="0"/>
            </a:rPr>
            <a:t> </a:t>
          </a:r>
          <a:r>
            <a:rPr lang="en-US" sz="2500" kern="1200" dirty="0" err="1">
              <a:latin typeface="Times New Roman" panose="02020503050405090304" pitchFamily="18" charset="0"/>
            </a:rPr>
            <a:t>berbau</a:t>
          </a:r>
          <a:endParaRPr lang="id-ID" sz="2500" kern="1200" dirty="0"/>
        </a:p>
      </dsp:txBody>
      <dsp:txXfrm>
        <a:off x="568046" y="780474"/>
        <a:ext cx="1697177" cy="1131450"/>
      </dsp:txXfrm>
    </dsp:sp>
    <dsp:sp modelId="{2E6ADC0B-7FCC-4E06-B4C0-CEB4217CC7AB}">
      <dsp:nvSpPr>
        <dsp:cNvPr id="0" name=""/>
        <dsp:cNvSpPr/>
      </dsp:nvSpPr>
      <dsp:spPr>
        <a:xfrm>
          <a:off x="2548086" y="780474"/>
          <a:ext cx="2828627" cy="1131450"/>
        </a:xfrm>
        <a:prstGeom prst="chevron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imes New Roman" pitchFamily="18" charset="0"/>
            </a:rPr>
            <a:t>Ingus</a:t>
          </a:r>
          <a:r>
            <a:rPr lang="en-US" sz="2500" kern="1200" dirty="0">
              <a:latin typeface="Times New Roman" pitchFamily="18" charset="0"/>
            </a:rPr>
            <a:t> </a:t>
          </a:r>
          <a:r>
            <a:rPr lang="en-US" sz="2500" kern="1200" dirty="0" err="1">
              <a:latin typeface="Times New Roman" pitchFamily="18" charset="0"/>
            </a:rPr>
            <a:t>kental</a:t>
          </a:r>
          <a:r>
            <a:rPr lang="en-US" sz="2500" kern="1200" dirty="0">
              <a:latin typeface="Times New Roman" pitchFamily="18" charset="0"/>
            </a:rPr>
            <a:t> </a:t>
          </a:r>
          <a:r>
            <a:rPr lang="en-US" sz="2500" kern="1200" dirty="0" err="1">
              <a:latin typeface="Times New Roman" pitchFamily="18" charset="0"/>
            </a:rPr>
            <a:t>warna</a:t>
          </a:r>
          <a:r>
            <a:rPr lang="en-US" sz="2500" kern="1200" dirty="0">
              <a:latin typeface="Times New Roman" pitchFamily="18" charset="0"/>
            </a:rPr>
            <a:t> </a:t>
          </a:r>
          <a:r>
            <a:rPr lang="en-US" sz="2500" kern="1200" dirty="0" err="1">
              <a:latin typeface="Times New Roman" pitchFamily="18" charset="0"/>
            </a:rPr>
            <a:t>hijau</a:t>
          </a:r>
          <a:endParaRPr lang="en-US" sz="2500" kern="1200" dirty="0">
            <a:latin typeface="Times New Roman" pitchFamily="18" charset="0"/>
          </a:endParaRPr>
        </a:p>
      </dsp:txBody>
      <dsp:txXfrm>
        <a:off x="3113811" y="780474"/>
        <a:ext cx="1697177" cy="1131450"/>
      </dsp:txXfrm>
    </dsp:sp>
    <dsp:sp modelId="{E808FBB2-044A-45B6-AFEE-4A40DB1D5403}">
      <dsp:nvSpPr>
        <dsp:cNvPr id="0" name=""/>
        <dsp:cNvSpPr/>
      </dsp:nvSpPr>
      <dsp:spPr>
        <a:xfrm>
          <a:off x="5093850" y="780474"/>
          <a:ext cx="2828627" cy="1131450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imes New Roman" pitchFamily="18" charset="0"/>
            </a:rPr>
            <a:t>Krusta</a:t>
          </a:r>
          <a:r>
            <a:rPr lang="en-US" sz="2500" kern="1200" dirty="0">
              <a:latin typeface="Times New Roman" pitchFamily="18" charset="0"/>
            </a:rPr>
            <a:t> </a:t>
          </a:r>
          <a:r>
            <a:rPr lang="en-US" sz="2500" kern="1200" dirty="0" err="1">
              <a:latin typeface="Times New Roman" pitchFamily="18" charset="0"/>
            </a:rPr>
            <a:t>hijau</a:t>
          </a:r>
          <a:endParaRPr lang="en-US" sz="2500" kern="1200" dirty="0">
            <a:latin typeface="Times New Roman" pitchFamily="18" charset="0"/>
          </a:endParaRPr>
        </a:p>
      </dsp:txBody>
      <dsp:txXfrm>
        <a:off x="5659575" y="780474"/>
        <a:ext cx="1697177" cy="11314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C3189-BACE-4F2F-AD60-AF3948B97FF7}">
      <dsp:nvSpPr>
        <dsp:cNvPr id="0" name=""/>
        <dsp:cNvSpPr/>
      </dsp:nvSpPr>
      <dsp:spPr>
        <a:xfrm>
          <a:off x="2321" y="920174"/>
          <a:ext cx="2828627" cy="1131450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38672" rIns="38672" bIns="38672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latin typeface="Times New Roman" panose="02020503050405090304" pitchFamily="18" charset="0"/>
            </a:rPr>
            <a:t>Gangguan penghidu</a:t>
          </a:r>
          <a:endParaRPr lang="id-ID" sz="2900" kern="1200" dirty="0"/>
        </a:p>
      </dsp:txBody>
      <dsp:txXfrm>
        <a:off x="568046" y="920174"/>
        <a:ext cx="1697177" cy="1131450"/>
      </dsp:txXfrm>
    </dsp:sp>
    <dsp:sp modelId="{654C83E7-5377-4081-A6B7-062923EA94DA}">
      <dsp:nvSpPr>
        <dsp:cNvPr id="0" name=""/>
        <dsp:cNvSpPr/>
      </dsp:nvSpPr>
      <dsp:spPr>
        <a:xfrm>
          <a:off x="2548086" y="920174"/>
          <a:ext cx="2828627" cy="1131450"/>
        </a:xfrm>
        <a:prstGeom prst="chevron">
          <a:avLst/>
        </a:prstGeom>
        <a:solidFill>
          <a:srgbClr val="99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38672" rIns="38672" bIns="38672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latin typeface="Times New Roman" pitchFamily="18" charset="0"/>
            </a:rPr>
            <a:t>Sakit kepala</a:t>
          </a:r>
          <a:endParaRPr lang="en-US" sz="2900" kern="1200" dirty="0">
            <a:latin typeface="Times New Roman" pitchFamily="18" charset="0"/>
          </a:endParaRPr>
        </a:p>
      </dsp:txBody>
      <dsp:txXfrm>
        <a:off x="3113811" y="920174"/>
        <a:ext cx="1697177" cy="1131450"/>
      </dsp:txXfrm>
    </dsp:sp>
    <dsp:sp modelId="{7994580D-71FC-44C6-ADC8-3B619322F712}">
      <dsp:nvSpPr>
        <dsp:cNvPr id="0" name=""/>
        <dsp:cNvSpPr/>
      </dsp:nvSpPr>
      <dsp:spPr>
        <a:xfrm>
          <a:off x="5093850" y="920174"/>
          <a:ext cx="2828627" cy="1131450"/>
        </a:xfrm>
        <a:prstGeom prst="chevron">
          <a:avLst/>
        </a:prstGeom>
        <a:solidFill>
          <a:srgbClr val="FF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38672" rIns="38672" bIns="38672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solidFill>
                <a:schemeClr val="tx1"/>
              </a:solidFill>
              <a:latin typeface="Times New Roman" panose="02020503050405090304" pitchFamily="18" charset="0"/>
            </a:rPr>
            <a:t>Hidung tersumbat</a:t>
          </a:r>
          <a:endParaRPr lang="id-ID" sz="2900" kern="1200">
            <a:solidFill>
              <a:schemeClr val="tx1"/>
            </a:solidFill>
          </a:endParaRPr>
        </a:p>
      </dsp:txBody>
      <dsp:txXfrm>
        <a:off x="5659575" y="920174"/>
        <a:ext cx="1697177" cy="11314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B9DFE-B81E-4C5F-9FF9-E47750FCE79F}">
      <dsp:nvSpPr>
        <dsp:cNvPr id="0" name=""/>
        <dsp:cNvSpPr/>
      </dsp:nvSpPr>
      <dsp:spPr>
        <a:xfrm>
          <a:off x="0" y="417109"/>
          <a:ext cx="8001000" cy="289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0967" tIns="562356" rIns="620967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 err="1">
              <a:latin typeface="Times New Roman" pitchFamily="18" charset="0"/>
            </a:rPr>
            <a:t>Kavum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</a:rPr>
            <a:t>nasi</a:t>
          </a:r>
          <a:r>
            <a:rPr lang="en-US" sz="2700" kern="1200" dirty="0">
              <a:latin typeface="Times New Roman" pitchFamily="18" charset="0"/>
            </a:rPr>
            <a:t> :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  <a:sym typeface="Wingdings" panose="05000000000000000000" pitchFamily="2" charset="2"/>
            </a:rPr>
            <a:t>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id-ID" sz="2700" kern="1200" dirty="0">
              <a:latin typeface="Times New Roman" pitchFamily="18" charset="0"/>
            </a:rPr>
            <a:t>S</a:t>
          </a:r>
          <a:r>
            <a:rPr lang="en-US" sz="2700" kern="1200" dirty="0" err="1">
              <a:latin typeface="Times New Roman" pitchFamily="18" charset="0"/>
            </a:rPr>
            <a:t>angat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</a:rPr>
            <a:t>lapang</a:t>
          </a:r>
          <a:endParaRPr lang="en-US" sz="2700" kern="1200" dirty="0">
            <a:latin typeface="Times New Roman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  <a:sym typeface="Wingdings" panose="05000000000000000000" pitchFamily="2" charset="2"/>
            </a:rPr>
            <a:t>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id-ID" sz="2700" kern="1200" dirty="0">
              <a:latin typeface="Times New Roman" pitchFamily="18" charset="0"/>
            </a:rPr>
            <a:t>K</a:t>
          </a:r>
          <a:r>
            <a:rPr lang="en-US" sz="2700" kern="1200" dirty="0" err="1">
              <a:latin typeface="Times New Roman" pitchFamily="18" charset="0"/>
            </a:rPr>
            <a:t>onka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</a:rPr>
            <a:t>hipotrofi</a:t>
          </a:r>
          <a:r>
            <a:rPr lang="en-US" sz="2700" kern="1200" dirty="0">
              <a:latin typeface="Times New Roman" pitchFamily="18" charset="0"/>
            </a:rPr>
            <a:t> / </a:t>
          </a:r>
          <a:r>
            <a:rPr lang="en-US" sz="2700" kern="1200" dirty="0" err="1">
              <a:latin typeface="Times New Roman" pitchFamily="18" charset="0"/>
            </a:rPr>
            <a:t>atrofi</a:t>
          </a:r>
          <a:endParaRPr lang="en-US" sz="2700" kern="1200" dirty="0">
            <a:latin typeface="Times New Roman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  <a:sym typeface="Wingdings" panose="05000000000000000000" pitchFamily="2" charset="2"/>
            </a:rPr>
            <a:t>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id-ID" sz="2700" kern="1200" dirty="0">
              <a:latin typeface="Times New Roman" pitchFamily="18" charset="0"/>
            </a:rPr>
            <a:t>S</a:t>
          </a:r>
          <a:r>
            <a:rPr lang="en-US" sz="2700" kern="1200" dirty="0" err="1">
              <a:latin typeface="Times New Roman" pitchFamily="18" charset="0"/>
            </a:rPr>
            <a:t>ekret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</a:rPr>
            <a:t>purulen</a:t>
          </a:r>
          <a:endParaRPr lang="en-US" sz="2700" kern="1200" dirty="0">
            <a:latin typeface="Times New Roman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>
              <a:latin typeface="Times New Roman" pitchFamily="18" charset="0"/>
              <a:sym typeface="Wingdings" panose="05000000000000000000" pitchFamily="2" charset="2"/>
            </a:rPr>
            <a:t>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id-ID" sz="2700" kern="1200" dirty="0">
              <a:latin typeface="Times New Roman" pitchFamily="18" charset="0"/>
            </a:rPr>
            <a:t>K</a:t>
          </a:r>
          <a:r>
            <a:rPr lang="en-US" sz="2700" kern="1200" dirty="0" err="1">
              <a:latin typeface="Times New Roman" pitchFamily="18" charset="0"/>
            </a:rPr>
            <a:t>rusta</a:t>
          </a:r>
          <a:r>
            <a:rPr lang="en-US" sz="2700" kern="1200" dirty="0">
              <a:latin typeface="Times New Roman" pitchFamily="18" charset="0"/>
            </a:rPr>
            <a:t> </a:t>
          </a:r>
          <a:r>
            <a:rPr lang="en-US" sz="2700" kern="1200" dirty="0" err="1">
              <a:latin typeface="Times New Roman" pitchFamily="18" charset="0"/>
            </a:rPr>
            <a:t>hijau</a:t>
          </a:r>
          <a:endParaRPr lang="en-US" sz="2700" kern="1200" dirty="0">
            <a:latin typeface="Times New Roman" pitchFamily="18" charset="0"/>
          </a:endParaRPr>
        </a:p>
      </dsp:txBody>
      <dsp:txXfrm>
        <a:off x="0" y="417109"/>
        <a:ext cx="8001000" cy="2891700"/>
      </dsp:txXfrm>
    </dsp:sp>
    <dsp:sp modelId="{219C50DE-68C0-4B4A-A72B-890E71537BB1}">
      <dsp:nvSpPr>
        <dsp:cNvPr id="0" name=""/>
        <dsp:cNvSpPr/>
      </dsp:nvSpPr>
      <dsp:spPr>
        <a:xfrm>
          <a:off x="400050" y="18589"/>
          <a:ext cx="5600700" cy="797040"/>
        </a:xfrm>
        <a:prstGeom prst="roundRect">
          <a:avLst/>
        </a:prstGeom>
        <a:solidFill>
          <a:schemeClr val="accent5">
            <a:lumMod val="2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Times New Roman" panose="02020503050405090304" pitchFamily="18" charset="0"/>
            </a:rPr>
            <a:t>PEMERIKSAAN FISIK</a:t>
          </a:r>
          <a:endParaRPr lang="id-ID" sz="2700" kern="1200"/>
        </a:p>
      </dsp:txBody>
      <dsp:txXfrm>
        <a:off x="438958" y="57497"/>
        <a:ext cx="5522884" cy="7192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771BA-E388-4FC9-A447-E95035C23162}">
      <dsp:nvSpPr>
        <dsp:cNvPr id="0" name=""/>
        <dsp:cNvSpPr/>
      </dsp:nvSpPr>
      <dsp:spPr>
        <a:xfrm rot="5400000">
          <a:off x="-609599" y="609599"/>
          <a:ext cx="4064000" cy="2844800"/>
        </a:xfrm>
        <a:prstGeom prst="chevron">
          <a:avLst/>
        </a:prstGeom>
        <a:solidFill>
          <a:srgbClr val="993300"/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700" kern="1200" dirty="0"/>
            <a:t>Pemeriksaan Penunjang</a:t>
          </a:r>
        </a:p>
      </dsp:txBody>
      <dsp:txXfrm rot="-5400000">
        <a:off x="1" y="1422399"/>
        <a:ext cx="2844800" cy="1219200"/>
      </dsp:txXfrm>
    </dsp:sp>
    <dsp:sp modelId="{3EBB436A-99C6-4E71-BC64-416A093ECD5D}">
      <dsp:nvSpPr>
        <dsp:cNvPr id="0" name=""/>
        <dsp:cNvSpPr/>
      </dsp:nvSpPr>
      <dsp:spPr>
        <a:xfrm rot="5400000">
          <a:off x="3873500" y="-1028700"/>
          <a:ext cx="2641599" cy="4699000"/>
        </a:xfrm>
        <a:prstGeom prst="round2SameRect">
          <a:avLst/>
        </a:prstGeom>
        <a:solidFill>
          <a:schemeClr val="accent3">
            <a:alpha val="90000"/>
          </a:schemeClr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d-ID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latin typeface="Times New Roman" pitchFamily="18" charset="0"/>
            </a:rPr>
            <a:t>Foto</a:t>
          </a:r>
          <a:r>
            <a:rPr lang="en-US" sz="2500" kern="1200" dirty="0">
              <a:latin typeface="Times New Roman" pitchFamily="18" charset="0"/>
            </a:rPr>
            <a:t> Ro/</a:t>
          </a:r>
          <a:r>
            <a:rPr lang="id-ID" sz="2500" kern="1200" dirty="0">
              <a:latin typeface="Times New Roman" pitchFamily="18" charset="0"/>
            </a:rPr>
            <a:t>Ct</a:t>
          </a:r>
          <a:r>
            <a:rPr lang="en-US" sz="2500" kern="1200" dirty="0">
              <a:latin typeface="Times New Roman" pitchFamily="18" charset="0"/>
            </a:rPr>
            <a:t> sinus </a:t>
          </a:r>
          <a:r>
            <a:rPr lang="en-US" sz="2500" kern="1200" dirty="0" err="1">
              <a:latin typeface="Times New Roman" pitchFamily="18" charset="0"/>
            </a:rPr>
            <a:t>paranasal</a:t>
          </a:r>
          <a:endParaRPr lang="en-US" sz="2500" kern="1200" dirty="0">
            <a:latin typeface="Times New Roman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imes New Roman" pitchFamily="18" charset="0"/>
            </a:rPr>
            <a:t>Kultur &amp; resistensi test</a:t>
          </a:r>
          <a:endParaRPr lang="en-US" sz="2500" kern="1200" dirty="0">
            <a:latin typeface="Times New Roman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imes New Roman" pitchFamily="18" charset="0"/>
            </a:rPr>
            <a:t>Pemeriksaan darah tepi</a:t>
          </a:r>
          <a:endParaRPr lang="en-US" sz="2500" kern="1200" dirty="0">
            <a:latin typeface="Times New Roman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imes New Roman" pitchFamily="18" charset="0"/>
            </a:rPr>
            <a:t>Pemeriksaan Fe serum</a:t>
          </a:r>
          <a:endParaRPr lang="en-US" sz="2500" kern="1200" dirty="0">
            <a:latin typeface="Times New Roman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imes New Roman" pitchFamily="18" charset="0"/>
            </a:rPr>
            <a:t>Pemeriksaan histopatologi</a:t>
          </a:r>
          <a:endParaRPr lang="en-US" sz="2500" kern="1200" dirty="0">
            <a:latin typeface="Times New Roman" pitchFamily="18" charset="0"/>
          </a:endParaRPr>
        </a:p>
      </dsp:txBody>
      <dsp:txXfrm rot="-5400000">
        <a:off x="2844800" y="128952"/>
        <a:ext cx="4570048" cy="2383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#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#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90204" pitchFamily="34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90204" pitchFamily="34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90204" pitchFamily="34" charset="0"/>
              </a:defRPr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90204" pitchFamily="34" charset="0"/>
              </a:defRPr>
            </a:lvl1pPr>
          </a:lstStyle>
          <a:p>
            <a:fld id="{7B85B5D8-4159-48BE-AB24-7D0A80CFBB9D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9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6FA0985-7B87-432F-8358-0A30057FD396}" type="slidenum">
              <a:rPr lang="en-US"/>
              <a:t>3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F225AFC-7ED9-4AB1-95A0-9A090A2C6633}" type="slidenum">
              <a:rPr lang="en-US"/>
              <a:t>4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1BCEC10-B625-412B-B180-08AC8688F770}" type="slidenum">
              <a:rPr lang="en-US"/>
              <a:t>5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BF160AB-F856-48AB-AB32-A530B6DC41F5}" type="slidenum">
              <a:rPr lang="en-US"/>
              <a:t>6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C4E91E94-452C-4F16-966D-3A34139C178E}" type="slidenum">
              <a:rPr lang="en-US"/>
              <a:t>7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1BCEC10-B625-412B-B180-08AC8688F770}" type="slidenum">
              <a:rPr lang="en-US"/>
              <a:t>9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075DAE8-D77B-47DC-81E4-B0AEC3A02B7C}" type="slidenum">
              <a:rPr lang="en-US"/>
              <a:t>11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06FA3D7-B5C0-4CD0-B8BD-072C1D96E16C}" type="slidenum">
              <a:rPr lang="en-US"/>
              <a:t>12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33321AC-D968-405D-A46D-7A6B9523802D}" type="slidenum">
              <a:rPr lang="en-US"/>
              <a:t>13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25D66C47-C0B8-4D0E-9CF6-B9B3F9FC3B30}" type="slidenum">
              <a:rPr lang="en-US"/>
              <a:t>14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C5156E4-1E0B-4E71-BD14-3186C3A920B6}" type="slidenum">
              <a:rPr lang="en-US"/>
              <a:t>15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C01BD15F-D8DD-45D5-AE73-14FEB1797ACE}" type="slidenum">
              <a:rPr lang="en-US"/>
              <a:t>16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55145199-238C-4D45-97F7-93A0951E7B53}" type="slidenum">
              <a:rPr lang="en-US"/>
              <a:t>17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316D70F8-07FD-40D5-A431-0EB1650E64B3}" type="slidenum">
              <a:rPr lang="en-US"/>
              <a:t>18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26B4E41F-FA6F-4B96-8335-3EEEE4018B65}" type="slidenum">
              <a:rPr lang="en-US" smtClean="0">
                <a:latin typeface="Arial" panose="020B0604020202090204" pitchFamily="34" charset="0"/>
              </a:rPr>
              <a:t>20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ECCA11F4-6421-4681-9E1A-90D69C3DDEF1}" type="slidenum">
              <a:rPr lang="en-US" smtClean="0">
                <a:latin typeface="Arial" panose="020B0604020202090204" pitchFamily="34" charset="0"/>
              </a:rPr>
              <a:t>21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C320C244-2A9A-4554-B3AD-7246EAF7CCE8}" type="slidenum">
              <a:rPr lang="en-US" smtClean="0">
                <a:latin typeface="Arial" panose="020B0604020202090204" pitchFamily="34" charset="0"/>
              </a:rPr>
              <a:t>23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r>
              <a:rPr lang="en-US"/>
              <a:t>Third most common diagnosis for which antibiotics are prescribed. Rhinosinusitis, like asthma is becoming more prevalent.</a:t>
            </a:r>
          </a:p>
          <a:p>
            <a:pPr eaLnBrk="1" hangingPunct="1"/>
            <a:r>
              <a:rPr lang="en-US"/>
              <a:t>McCraig LF, Hughes JM: Trends in antimicrobial drug prescribing among office based physicians in the US. JAMA 1995, 273:214-219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FDE7F5E0-088E-46EE-80F9-420B57D0E2C5}" type="slidenum">
              <a:rPr lang="en-US" smtClean="0">
                <a:latin typeface="Arial" panose="020B0604020202090204" pitchFamily="34" charset="0"/>
              </a:rPr>
              <a:t>24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02F3F463-C944-43C0-8BE5-ADD339D56622}" type="slidenum">
              <a:rPr lang="en-US" smtClean="0">
                <a:latin typeface="Arial" panose="020B0604020202090204" pitchFamily="34" charset="0"/>
              </a:rPr>
              <a:t>25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r>
              <a:rPr lang="en-US"/>
              <a:t>Staph aureus, other streptococcal bacteria, pseudomonas, and E.coli are uncommon bacteria found in ABS.  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5434DE1C-F013-4CDA-8321-8755DCC812B4}" type="slidenum">
              <a:rPr lang="en-US" smtClean="0">
                <a:latin typeface="Arial" panose="020B0604020202090204" pitchFamily="34" charset="0"/>
              </a:rPr>
              <a:t>26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B3B3B9C9-D063-4F16-A6D8-56D217A3AED3}" type="slidenum">
              <a:rPr lang="en-US" smtClean="0">
                <a:latin typeface="Arial" panose="020B0604020202090204" pitchFamily="34" charset="0"/>
              </a:rPr>
              <a:t>28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756786B3-19EB-43E7-805A-3853AF6AED44}" type="slidenum">
              <a:rPr lang="en-US" smtClean="0">
                <a:latin typeface="Arial" panose="020B0604020202090204" pitchFamily="34" charset="0"/>
              </a:rPr>
              <a:t>30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A0F92333-4547-46D6-A75E-B0F8C2D5F716}" type="slidenum">
              <a:rPr lang="en-US" smtClean="0">
                <a:latin typeface="Arial" panose="020B0604020202090204" pitchFamily="34" charset="0"/>
              </a:rPr>
              <a:t>31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 lIns="91432" tIns="45716" rIns="91432" bIns="45716"/>
          <a:lstStyle/>
          <a:p>
            <a:pPr eaLnBrk="1" hangingPunct="1"/>
            <a:r>
              <a:rPr lang="en-US"/>
              <a:t>Hydration is important in treating sinusitis. Hydration will aid in decreasing the viscosity of secretions.  Cilia are damaged by “cold” viruses, the effect may last several weeks. </a:t>
            </a:r>
          </a:p>
          <a:p>
            <a:pPr eaLnBrk="1" hangingPunct="1"/>
            <a:r>
              <a:rPr lang="en-US"/>
              <a:t>Pedersen M, et al. Nasal mucociliary transport, number of ciliated cells, and beating patters in naturally occurring colds.Euro J Resp Dis. Supplement 128:355,1983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Euro J Resp Dis. Supplement 128:355,1983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6AFB151E-68FE-4858-A1DD-73BCDBA55011}" type="slidenum">
              <a:rPr lang="en-US" smtClean="0">
                <a:latin typeface="Arial" panose="020B0604020202090204" pitchFamily="34" charset="0"/>
              </a:rPr>
              <a:t>32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B826E90C-6F60-4CEB-9C9B-3DDA11912F94}" type="slidenum">
              <a:rPr lang="en-US" smtClean="0">
                <a:latin typeface="Arial" panose="020B0604020202090204" pitchFamily="34" charset="0"/>
              </a:rPr>
              <a:t>35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8CC979BD-02B5-4B95-9E52-9FAB2A1DA755}" type="slidenum">
              <a:rPr lang="en-US" smtClean="0">
                <a:latin typeface="Arial" panose="020B0604020202090204" pitchFamily="34" charset="0"/>
              </a:rPr>
              <a:t>42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endParaRPr lang="id-ID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4D21AE45-97A6-4A85-A102-94BEAC6CFED8}" type="slidenum">
              <a:rPr lang="en-US" smtClean="0">
                <a:latin typeface="Arial" panose="020B0604020202090204" pitchFamily="34" charset="0"/>
              </a:rPr>
              <a:t>43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r>
              <a:rPr lang="en-US"/>
              <a:t>Correction of anatomic defects, drainage of infected sinuses, immunotherapy for IgE mediated allergies, treatment of immunoglobulinemias can alter the course of chronic sinusitis.  Unfortunately there are a significant number who have no demonstrable cause for this chronic disease and do not respond to medication 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fld id="{A5F13029-886E-456D-A8CF-8E25BAC31ED6}" type="slidenum">
              <a:rPr lang="en-US" smtClean="0">
                <a:latin typeface="Arial" panose="020B0604020202090204" pitchFamily="34" charset="0"/>
              </a:rPr>
              <a:t>51</a:t>
            </a:fld>
            <a:endParaRPr lang="en-US">
              <a:latin typeface="Arial" panose="020B0604020202090204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3588" cy="3430587"/>
          </a:xfrm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6388"/>
          </a:xfrm>
          <a:noFill/>
        </p:spPr>
        <p:txBody>
          <a:bodyPr/>
          <a:lstStyle/>
          <a:p>
            <a:pPr eaLnBrk="1" hangingPunct="1"/>
            <a:r>
              <a:rPr lang="en-US"/>
              <a:t>McAlister WH, et al. Imaging of sinusitis in children. Pediatr Infect Dis J. 1999;18: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286000" y="3962400"/>
            <a:ext cx="6172200" cy="381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000"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3200400"/>
            <a:ext cx="6400800" cy="682625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930900" y="6384925"/>
            <a:ext cx="2895600" cy="244475"/>
          </a:xfrm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24200" y="6477000"/>
            <a:ext cx="18288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01C7F8-B5CC-47D5-8223-79A421BE02B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54E3C-EA3B-4972-8A88-26B4FC6DC9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B5BBC-8263-4E12-A8AE-A8A9B206F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192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FA9A-E4BE-43BF-BBE1-9A64D0FBE2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561A5-AAF5-40AF-AD5C-CCFC38349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2205C-C63C-4C7B-B439-3CD22C5D8B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FDDE4-F859-4F4D-9675-2523B4EDD2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A3F4E-0851-4ACD-B407-0B364B2E5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359CE-93B7-4EF5-9682-B64014D1AC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0ADEA-3327-450E-8153-2ACA9F3CB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50838"/>
            <a:ext cx="2076450" cy="5592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50838"/>
            <a:ext cx="6076950" cy="5592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835BD-D54D-43F2-A93D-9EEE4D4BB5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50838"/>
            <a:ext cx="69342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 hasCustomPrompt="1"/>
          </p:nvPr>
        </p:nvSpPr>
        <p:spPr>
          <a:xfrm>
            <a:off x="533400" y="1219200"/>
            <a:ext cx="83058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919AC-3A02-4611-BAB4-EF37CD8F32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Rectangle 50"/>
          <p:cNvSpPr>
            <a:spLocks noChangeArrowheads="1"/>
          </p:cNvSpPr>
          <p:nvPr/>
        </p:nvSpPr>
        <p:spPr bwMode="gray">
          <a:xfrm>
            <a:off x="2133600" y="381000"/>
            <a:ext cx="7010400" cy="5334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75" name="Rectangle 51"/>
          <p:cNvSpPr>
            <a:spLocks noChangeArrowheads="1"/>
          </p:cNvSpPr>
          <p:nvPr/>
        </p:nvSpPr>
        <p:spPr bwMode="gray">
          <a:xfrm>
            <a:off x="1981200" y="457200"/>
            <a:ext cx="7162800" cy="381000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>
                  <a:alpha val="32001"/>
                </a:schemeClr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305800" cy="472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04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943600" y="6324600"/>
            <a:ext cx="28956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29718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solidFill>
                  <a:schemeClr val="bg1"/>
                </a:solidFill>
              </a:defRPr>
            </a:lvl1pPr>
          </a:lstStyle>
          <a:p>
            <a:fld id="{B2F919AC-3A02-4611-BAB4-EF37CD8F321E}" type="slidenum">
              <a:rPr lang="en-US" smtClean="0"/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828800" y="350838"/>
            <a:ext cx="6934200" cy="5635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panose="020B060402020209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419600"/>
            <a:ext cx="6172200" cy="914400"/>
          </a:xfrm>
        </p:spPr>
        <p:txBody>
          <a:bodyPr/>
          <a:lstStyle/>
          <a:p>
            <a:r>
              <a:rPr lang="id-ID" dirty="0"/>
              <a:t>d</a:t>
            </a:r>
            <a:r>
              <a:rPr lang="id-ID"/>
              <a:t>r</a:t>
            </a:r>
            <a:r>
              <a:rPr lang="id-ID" dirty="0"/>
              <a:t>. Bestari J.B, SpTHT-KL(K)</a:t>
            </a:r>
          </a:p>
          <a:p>
            <a:r>
              <a:rPr lang="id-ID" dirty="0"/>
              <a:t>Sub. Bag. Rinologi THT-KL FK. Unand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057400"/>
            <a:ext cx="6781800" cy="2057400"/>
          </a:xfrm>
        </p:spPr>
        <p:txBody>
          <a:bodyPr/>
          <a:lstStyle/>
          <a:p>
            <a:r>
              <a:rPr lang="id-ID" sz="4000" dirty="0"/>
              <a:t>INFLAMASI HIDUNG DAN SINUS PARANASAL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hedifisher.blog.com/files/2010/10/sinusiti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2590800" cy="3200400"/>
          </a:xfrm>
          <a:prstGeom prst="rect">
            <a:avLst/>
          </a:prstGeom>
          <a:noFill/>
        </p:spPr>
      </p:pic>
      <p:pic>
        <p:nvPicPr>
          <p:cNvPr id="1028" name="Picture 4" descr="http://www.sinuses.com/images/coronal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28800"/>
            <a:ext cx="2362200" cy="3124200"/>
          </a:xfrm>
          <a:prstGeom prst="rect">
            <a:avLst/>
          </a:prstGeom>
          <a:noFill/>
        </p:spPr>
      </p:pic>
      <p:pic>
        <p:nvPicPr>
          <p:cNvPr id="1030" name="Picture 6" descr="http://www.becomehealthynow.com/conditions/images/respiratory/sinuses_sagittalb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1828800"/>
            <a:ext cx="2286000" cy="31242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7"/>
          <p:cNvSpPr>
            <a:spLocks noGrp="1" noChangeArrowheads="1"/>
          </p:cNvSpPr>
          <p:nvPr>
            <p:ph type="title"/>
          </p:nvPr>
        </p:nvSpPr>
        <p:spPr>
          <a:xfrm>
            <a:off x="2590800" y="350838"/>
            <a:ext cx="6934200" cy="563562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503050405090304" pitchFamily="18" charset="0"/>
              </a:rPr>
              <a:t>RINITIS AKUT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idx="1"/>
          </p:nvPr>
        </p:nvSpPr>
        <p:spPr>
          <a:xfrm>
            <a:off x="304800" y="4267200"/>
            <a:ext cx="8305800" cy="1905000"/>
          </a:xfrm>
        </p:spPr>
        <p:txBody>
          <a:bodyPr/>
          <a:lstStyle/>
          <a:p>
            <a:pPr lvl="1"/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Rinitis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simpleks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(common cold)</a:t>
            </a:r>
          </a:p>
          <a:p>
            <a:pPr lvl="1"/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Influensa</a:t>
            </a:r>
            <a:endParaRPr lang="en-US" dirty="0">
              <a:solidFill>
                <a:srgbClr val="002060"/>
              </a:solidFill>
              <a:latin typeface="Times New Roman" panose="02020503050405090304" pitchFamily="18" charset="0"/>
            </a:endParaRPr>
          </a:p>
          <a:p>
            <a:pPr lvl="1"/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Penyakit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eksantem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morbili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variola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varicella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)</a:t>
            </a:r>
          </a:p>
          <a:p>
            <a:pPr lvl="1"/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Rx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sekunder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dari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iritasi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503050405090304" pitchFamily="18" charset="0"/>
              </a:rPr>
              <a:t>lokal</a:t>
            </a:r>
            <a:r>
              <a:rPr lang="en-US" dirty="0">
                <a:solidFill>
                  <a:srgbClr val="002060"/>
                </a:solidFill>
                <a:latin typeface="Times New Roman" panose="02020503050405090304" pitchFamily="18" charset="0"/>
              </a:rPr>
              <a:t> / trauma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57200" y="1295400"/>
          <a:ext cx="7772400" cy="287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503050405090304" pitchFamily="18" charset="0"/>
              </a:rPr>
              <a:t>RINITIS SIMPLEKS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457200" y="1295400"/>
          <a:ext cx="7772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latin typeface="Times New Roman" panose="02020503050405090304" pitchFamily="18" charset="0"/>
              </a:rPr>
              <a:t>RINITIS SIMPLEKS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391400" cy="3886200"/>
          </a:xfrm>
          <a:prstGeom prst="homePlat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buFontTx/>
              <a:buNone/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Gejala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:</a:t>
            </a:r>
          </a:p>
          <a:p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Std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prodromal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Rasa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panas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,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kering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&amp;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gatal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di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hidung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Bersin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berulang-ulang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Hidung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tersumbat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,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ingus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encer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Demam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Nyeri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kepala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Font typeface="Tahoma" panose="020B0604030504040204" pitchFamily="34" charset="0"/>
              <a:buNone/>
            </a:pP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 PF/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mukosa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hiperemis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 &amp;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edem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Font typeface="Tahoma" panose="020B0604030504040204" pitchFamily="34" charset="0"/>
              <a:buNone/>
            </a:pP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latin typeface="Times New Roman" panose="02020503050405090304" pitchFamily="18" charset="0"/>
              </a:rPr>
              <a:t>RINITIS SIMPLEKS</a:t>
            </a:r>
          </a:p>
        </p:txBody>
      </p:sp>
      <p:sp>
        <p:nvSpPr>
          <p:cNvPr id="6" name="Flowchart: Display 5"/>
          <p:cNvSpPr/>
          <p:nvPr/>
        </p:nvSpPr>
        <p:spPr>
          <a:xfrm>
            <a:off x="228600" y="1295400"/>
            <a:ext cx="6400800" cy="1752600"/>
          </a:xfrm>
          <a:prstGeom prst="flowChartDisplay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2400" b="1" dirty="0" err="1">
                <a:latin typeface="Times New Roman" panose="02020503050405090304" pitchFamily="18" charset="0"/>
              </a:rPr>
              <a:t>Infeksi</a:t>
            </a:r>
            <a:r>
              <a:rPr lang="en-US" sz="2400" b="1" dirty="0">
                <a:latin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</a:rPr>
              <a:t>sekunder</a:t>
            </a:r>
            <a:r>
              <a:rPr lang="en-US" sz="2400" b="1" dirty="0">
                <a:latin typeface="Times New Roman" panose="02020503050405090304" pitchFamily="18" charset="0"/>
              </a:rPr>
              <a:t> (</a:t>
            </a:r>
            <a:r>
              <a:rPr lang="en-US" sz="2400" b="1" dirty="0" err="1">
                <a:latin typeface="Times New Roman" panose="02020503050405090304" pitchFamily="18" charset="0"/>
              </a:rPr>
              <a:t>bakteri</a:t>
            </a:r>
            <a:r>
              <a:rPr lang="en-US" sz="2400" b="1" dirty="0">
                <a:latin typeface="Times New Roman" panose="02020503050405090304" pitchFamily="18" charset="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sz="2400" b="1" dirty="0" err="1">
                <a:latin typeface="Times New Roman" panose="02020503050405090304" pitchFamily="18" charset="0"/>
              </a:rPr>
              <a:t>Sekret</a:t>
            </a:r>
            <a:r>
              <a:rPr lang="en-US" sz="2400" b="1" dirty="0">
                <a:latin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</a:rPr>
              <a:t>kental</a:t>
            </a:r>
            <a:endParaRPr lang="en-US" sz="2400" b="1" dirty="0">
              <a:latin typeface="Times New Roman" panose="02020503050405090304" pitchFamily="18" charset="0"/>
            </a:endParaRPr>
          </a:p>
          <a:p>
            <a:pPr lvl="1">
              <a:lnSpc>
                <a:spcPct val="80000"/>
              </a:lnSpc>
            </a:pPr>
            <a:r>
              <a:rPr lang="en-US" sz="2400" b="1" dirty="0" err="1">
                <a:latin typeface="Times New Roman" panose="02020503050405090304" pitchFamily="18" charset="0"/>
              </a:rPr>
              <a:t>Hidung</a:t>
            </a:r>
            <a:r>
              <a:rPr lang="en-US" sz="2400" b="1" dirty="0">
                <a:latin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</a:rPr>
              <a:t>tambah</a:t>
            </a:r>
            <a:r>
              <a:rPr lang="en-US" sz="2400" b="1" dirty="0">
                <a:latin typeface="Times New Roman" panose="02020503050405090304" pitchFamily="18" charset="0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</a:rPr>
              <a:t>tersumbat</a:t>
            </a:r>
            <a:endParaRPr lang="en-US" sz="2400" b="1" dirty="0">
              <a:latin typeface="Times New Roman" panose="02020503050405090304" pitchFamily="18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à"/>
            </a:pPr>
            <a:r>
              <a:rPr lang="en-US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5 – 10 hr </a:t>
            </a: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sembuh</a:t>
            </a:r>
            <a:endParaRPr lang="en-US" sz="2400" b="1" dirty="0">
              <a:latin typeface="Times New Roman" panose="0202050305040509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Flowchart: Display 6"/>
          <p:cNvSpPr/>
          <p:nvPr/>
        </p:nvSpPr>
        <p:spPr>
          <a:xfrm>
            <a:off x="2971800" y="3352800"/>
            <a:ext cx="4191000" cy="2438400"/>
          </a:xfrm>
          <a:prstGeom prst="flowChartDisplay">
            <a:avLst/>
          </a:prstGeom>
          <a:solidFill>
            <a:srgbClr val="008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Komplikasi</a:t>
            </a:r>
            <a:r>
              <a:rPr lang="en-US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: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id-ID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S</a:t>
            </a: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inusitis</a:t>
            </a:r>
            <a:endParaRPr lang="en-US" sz="2400" b="1" dirty="0"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id-ID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T</a:t>
            </a: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uba</a:t>
            </a:r>
            <a:r>
              <a:rPr lang="en-US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katar</a:t>
            </a:r>
            <a:endParaRPr lang="en-US" sz="2400" b="1" dirty="0"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id-ID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OMA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id-ID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F</a:t>
            </a: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aringitis</a:t>
            </a:r>
            <a:endParaRPr lang="en-US" sz="2400" b="1" dirty="0"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id-ID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B</a:t>
            </a: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ronkitis</a:t>
            </a:r>
            <a:endParaRPr lang="en-US" sz="2400" b="1" dirty="0"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id-ID" sz="2400" b="1" dirty="0">
                <a:latin typeface="Times New Roman" panose="02020503050405090304" pitchFamily="18" charset="0"/>
                <a:sym typeface="Wingdings" panose="05000000000000000000" pitchFamily="2" charset="2"/>
              </a:rPr>
              <a:t> P</a:t>
            </a:r>
            <a:r>
              <a:rPr lang="en-US" sz="2400" b="1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neumonia</a:t>
            </a:r>
            <a:endParaRPr lang="en-US" sz="2400" b="1" dirty="0">
              <a:latin typeface="Times New Roman" panose="02020503050405090304" pitchFamily="18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latin typeface="Times New Roman" panose="02020503050405090304" pitchFamily="18" charset="0"/>
              </a:rPr>
              <a:t>RINITIS SIMPLEKS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381000" y="1625600"/>
          <a:ext cx="8077200" cy="317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Rinitis</a:t>
            </a:r>
            <a:r>
              <a:rPr lang="en-US" dirty="0"/>
              <a:t> </a:t>
            </a:r>
            <a:r>
              <a:rPr lang="en-US" dirty="0" err="1"/>
              <a:t>Akut</a:t>
            </a:r>
            <a:r>
              <a:rPr lang="en-US" dirty="0"/>
              <a:t> </a:t>
            </a:r>
            <a:r>
              <a:rPr lang="en-US" dirty="0" err="1"/>
              <a:t>Bakterialis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RAV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lanjutan</a:t>
            </a:r>
            <a:r>
              <a:rPr lang="en-US" dirty="0"/>
              <a:t> RAV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PF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Ingus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Konsistensi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Warna</a:t>
            </a:r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503050405090304" pitchFamily="18" charset="0"/>
              </a:rPr>
              <a:t>RINITIS AKUT BAKTERIALIS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7391400" cy="3886200"/>
          </a:xfrm>
          <a:prstGeom prst="homePlat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buFontTx/>
              <a:buNone/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Gejala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:</a:t>
            </a:r>
          </a:p>
          <a:p>
            <a:pPr marL="0" indent="0">
              <a:buNone/>
            </a:pP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Rasa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panas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,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kering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&amp;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gatal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di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hidung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Bersin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berulang-ulang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Demam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Nyeri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kepala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Font typeface="Wingdings" panose="05000000000000000000" charset="0"/>
              <a:buChar char="à"/>
            </a:pP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PF/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mukosa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hiperemis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 &amp;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edem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 lvl="1">
              <a:buFont typeface="Wingdings" panose="05000000000000000000" charset="0"/>
              <a:buChar char="à"/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Ingus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mulai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kental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dan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/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  <a:sym typeface="Wingdings" panose="05000000000000000000" pitchFamily="2" charset="2"/>
              </a:rPr>
              <a:t>berwarna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Font typeface="Tahoma" panose="020B0604030504040204" pitchFamily="34" charset="0"/>
              <a:buNone/>
            </a:pP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503050405090304" pitchFamily="18" charset="0"/>
              </a:rPr>
              <a:t>RINITIS AKUT BAKTERIALIS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Terapi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( </a:t>
            </a:r>
            <a:r>
              <a:rPr lang="en-US" dirty="0" err="1"/>
              <a:t>antipiretik</a:t>
            </a:r>
            <a:r>
              <a:rPr lang="en-US" dirty="0"/>
              <a:t>, </a:t>
            </a:r>
            <a:r>
              <a:rPr lang="en-US" dirty="0" err="1"/>
              <a:t>dekongestan</a:t>
            </a:r>
            <a:r>
              <a:rPr lang="en-US" dirty="0"/>
              <a:t>, </a:t>
            </a:r>
            <a:r>
              <a:rPr lang="en-US" dirty="0" err="1"/>
              <a:t>mukolitik</a:t>
            </a:r>
            <a:r>
              <a:rPr lang="en-US" dirty="0"/>
              <a:t> 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Antibiotika</a:t>
            </a:r>
            <a:r>
              <a:rPr lang="en-US" dirty="0"/>
              <a:t> 5-7 </a:t>
            </a:r>
            <a:r>
              <a:rPr lang="en-US" dirty="0" err="1"/>
              <a:t>hari</a:t>
            </a:r>
            <a:endParaRPr lang="en-US" dirty="0"/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latin typeface="Times New Roman" panose="02020503050405090304" pitchFamily="18" charset="0"/>
              </a:rPr>
              <a:t>RINITIS ATROFI</a:t>
            </a:r>
            <a:r>
              <a:rPr lang="id-ID" dirty="0">
                <a:latin typeface="Times New Roman" panose="02020503050405090304" pitchFamily="18" charset="0"/>
              </a:rPr>
              <a:t> </a:t>
            </a:r>
            <a:r>
              <a:rPr lang="en-US" dirty="0">
                <a:latin typeface="Times New Roman" panose="02020503050405090304" pitchFamily="18" charset="0"/>
              </a:rPr>
              <a:t>(OZAENA)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914400" y="1143000"/>
          <a:ext cx="6934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latin typeface="Times New Roman" panose="02020503050405090304" pitchFamily="18" charset="0"/>
              </a:rPr>
              <a:t>RINITIS ATROFI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514600"/>
            <a:ext cx="7315200" cy="2438400"/>
          </a:xfrm>
          <a:solidFill>
            <a:srgbClr val="008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Mukosa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hidung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tipis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Silia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menghilang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Metaplasia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epitel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thoraks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bersilia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menjadi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epitel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</a:p>
          <a:p>
            <a:pPr lvl="1">
              <a:buClr>
                <a:schemeClr val="bg1"/>
              </a:buClr>
              <a:buFont typeface="Tahoma" panose="020B0604030504040204" pitchFamily="34" charset="0"/>
              <a:buNone/>
            </a:pP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  </a:t>
            </a:r>
            <a:r>
              <a:rPr lang="id-ID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kubik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/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gepeng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berlapis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Kelenjar-kelenjar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berdegenerasi</a:t>
            </a:r>
            <a:r>
              <a:rPr lang="en-US" dirty="0">
                <a:solidFill>
                  <a:schemeClr val="accent3"/>
                </a:solidFill>
                <a:latin typeface="Times New Roman" panose="02020503050405090304" pitchFamily="18" charset="0"/>
              </a:rPr>
              <a:t>  &amp; </a:t>
            </a:r>
            <a:r>
              <a:rPr lang="en-US" dirty="0" err="1">
                <a:solidFill>
                  <a:schemeClr val="accent3"/>
                </a:solidFill>
                <a:latin typeface="Times New Roman" panose="02020503050405090304" pitchFamily="18" charset="0"/>
              </a:rPr>
              <a:t>atrofi</a:t>
            </a:r>
            <a:endParaRPr lang="en-US" dirty="0">
              <a:solidFill>
                <a:schemeClr val="accent3"/>
              </a:solidFill>
              <a:latin typeface="Times New Roman" panose="0202050305040509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52500" y="1695601"/>
            <a:ext cx="6934200" cy="818999"/>
            <a:chOff x="0" y="253037"/>
            <a:chExt cx="6934200" cy="818999"/>
          </a:xfrm>
          <a:scene3d>
            <a:camera prst="orthographicFront"/>
            <a:lightRig rig="flat" dir="t"/>
          </a:scene3d>
        </p:grpSpPr>
        <p:sp>
          <p:nvSpPr>
            <p:cNvPr id="7" name="Rounded Rectangle 6"/>
            <p:cNvSpPr/>
            <p:nvPr/>
          </p:nvSpPr>
          <p:spPr>
            <a:xfrm>
              <a:off x="0" y="253037"/>
              <a:ext cx="6934200" cy="818999"/>
            </a:xfrm>
            <a:prstGeom prst="roundRect">
              <a:avLst/>
            </a:prstGeom>
            <a:solidFill>
              <a:srgbClr val="00800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39980" y="293017"/>
              <a:ext cx="6854240" cy="739039"/>
            </a:xfrm>
            <a:prstGeom prst="rect">
              <a:avLst/>
            </a:prstGeom>
            <a:solidFill>
              <a:srgbClr val="660033"/>
            </a:solidFill>
            <a:ln>
              <a:solidFill>
                <a:srgbClr val="660033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3500" kern="1200" dirty="0">
                  <a:latin typeface="Times New Roman" panose="02020503050405090304" pitchFamily="18" charset="0"/>
                </a:rPr>
                <a:t>Histopatologi</a:t>
              </a:r>
              <a:endParaRPr lang="id-ID" sz="3500" kern="1200" dirty="0"/>
            </a:p>
          </p:txBody>
        </p:sp>
      </p:grp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latin typeface="Times New Roman" panose="02020503050405090304" pitchFamily="18" charset="0"/>
              </a:rPr>
              <a:t>RINITIS ATROFI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04900" y="1066800"/>
            <a:ext cx="6934200" cy="818999"/>
            <a:chOff x="0" y="1651637"/>
            <a:chExt cx="6934200" cy="818999"/>
          </a:xfrm>
          <a:scene3d>
            <a:camera prst="orthographicFront"/>
            <a:lightRig rig="flat" dir="t"/>
          </a:scene3d>
        </p:grpSpPr>
        <p:sp>
          <p:nvSpPr>
            <p:cNvPr id="7" name="Rounded Rectangle 6"/>
            <p:cNvSpPr/>
            <p:nvPr/>
          </p:nvSpPr>
          <p:spPr>
            <a:xfrm>
              <a:off x="0" y="1651637"/>
              <a:ext cx="6934200" cy="818999"/>
            </a:xfrm>
            <a:prstGeom prst="roundRect">
              <a:avLst/>
            </a:prstGeom>
            <a:solidFill>
              <a:srgbClr val="0070C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39980" y="1691617"/>
              <a:ext cx="6854240" cy="7390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d-ID" sz="3500" kern="1200" dirty="0">
                  <a:latin typeface="Times New Roman" panose="02020503050405090304" pitchFamily="18" charset="0"/>
                </a:rPr>
                <a:t>Etiologi belum pasti</a:t>
              </a:r>
              <a:endParaRPr lang="en-US" sz="3500" kern="1200" dirty="0">
                <a:latin typeface="Times New Roman" panose="0202050305040509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4800" y="2164200"/>
            <a:ext cx="1676400" cy="655200"/>
            <a:chOff x="0" y="2211260"/>
            <a:chExt cx="7772400" cy="655200"/>
          </a:xfrm>
        </p:grpSpPr>
        <p:sp>
          <p:nvSpPr>
            <p:cNvPr id="10" name="Rounded Rectangle 9"/>
            <p:cNvSpPr/>
            <p:nvPr/>
          </p:nvSpPr>
          <p:spPr>
            <a:xfrm>
              <a:off x="0" y="2211260"/>
              <a:ext cx="7772400" cy="65520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31984" y="2243244"/>
              <a:ext cx="7708432" cy="5912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>
                  <a:solidFill>
                    <a:srgbClr val="000000"/>
                  </a:solidFill>
                  <a:latin typeface="Times New Roman" panose="02020503050405090304" pitchFamily="18" charset="0"/>
                </a:rPr>
                <a:t>D</a:t>
              </a:r>
              <a:r>
                <a:rPr lang="id-ID" sz="2800" kern="1200" dirty="0">
                  <a:solidFill>
                    <a:srgbClr val="000000"/>
                  </a:solidFill>
                  <a:latin typeface="Times New Roman" panose="02020503050405090304" pitchFamily="18" charset="0"/>
                </a:rPr>
                <a:t>iduga:</a:t>
              </a:r>
              <a:endParaRPr lang="id-ID" sz="2800" kern="1200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2" name="Diagram 11"/>
          <p:cNvGraphicFramePr/>
          <p:nvPr/>
        </p:nvGraphicFramePr>
        <p:xfrm>
          <a:off x="457200" y="3124200"/>
          <a:ext cx="83058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latin typeface="Times New Roman" panose="02020503050405090304" pitchFamily="18" charset="0"/>
              </a:rPr>
              <a:t>RINITIS ATROFI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457200" y="1422400"/>
          <a:ext cx="7924800" cy="269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457200" y="2895600"/>
          <a:ext cx="79248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1752600" cy="609600"/>
          </a:xfrm>
        </p:spPr>
        <p:txBody>
          <a:bodyPr/>
          <a:lstStyle/>
          <a:p>
            <a:r>
              <a:rPr lang="id-ID" dirty="0"/>
              <a:t>Gejala</a:t>
            </a: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latin typeface="Times New Roman" panose="02020503050405090304" pitchFamily="18" charset="0"/>
              </a:rPr>
              <a:t>RINITIS ATROFI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1473200"/>
          <a:ext cx="8001000" cy="332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latin typeface="Times New Roman" panose="02020503050405090304" pitchFamily="18" charset="0"/>
              </a:rPr>
              <a:t>RINITIS ATROFI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533400" y="1574800"/>
          <a:ext cx="7543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latin typeface="Times New Roman" panose="02020503050405090304" pitchFamily="18" charset="0"/>
              </a:rPr>
              <a:t>RINITIS ATROFI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6629400" cy="3886200"/>
          </a:xfrm>
          <a:prstGeom prst="flowChartMagneticTap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endParaRPr lang="en-US" dirty="0">
              <a:solidFill>
                <a:schemeClr val="bg1"/>
              </a:solidFill>
              <a:latin typeface="Times New Roman" panose="02020503050405090304" pitchFamily="18" charset="0"/>
            </a:endParaRPr>
          </a:p>
          <a:p>
            <a:pPr>
              <a:buClr>
                <a:schemeClr val="bg1"/>
              </a:buClr>
            </a:pP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Terapi</a:t>
            </a: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baku</a:t>
            </a: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belum</a:t>
            </a: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ada</a:t>
            </a:r>
            <a:endParaRPr lang="en-US" dirty="0">
              <a:solidFill>
                <a:schemeClr val="bg1"/>
              </a:solidFill>
              <a:latin typeface="Times New Roman" panose="02020503050405090304" pitchFamily="18" charset="0"/>
            </a:endParaRPr>
          </a:p>
          <a:p>
            <a:pPr>
              <a:buClr>
                <a:schemeClr val="bg1"/>
              </a:buClr>
            </a:pP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Konservatif</a:t>
            </a:r>
            <a:endParaRPr lang="en-US" dirty="0">
              <a:solidFill>
                <a:schemeClr val="bg1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AB</a:t>
            </a: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Obat</a:t>
            </a: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cuci</a:t>
            </a: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hidung</a:t>
            </a:r>
            <a:endParaRPr lang="en-US" dirty="0">
              <a:solidFill>
                <a:schemeClr val="bg1"/>
              </a:solidFill>
              <a:latin typeface="Times New Roman" panose="02020503050405090304" pitchFamily="18" charset="0"/>
            </a:endParaRPr>
          </a:p>
          <a:p>
            <a:pPr lvl="1">
              <a:buClr>
                <a:schemeClr val="bg1"/>
              </a:buClr>
            </a:pPr>
            <a:r>
              <a:rPr lang="en-US" dirty="0" err="1">
                <a:solidFill>
                  <a:schemeClr val="bg1"/>
                </a:solidFill>
                <a:latin typeface="Times New Roman" panose="02020503050405090304" pitchFamily="18" charset="0"/>
              </a:rPr>
              <a:t>Vit</a:t>
            </a: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 A</a:t>
            </a: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Times New Roman" panose="02020503050405090304" pitchFamily="18" charset="0"/>
              </a:rPr>
              <a:t>Fe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>
                <a:latin typeface="Times New Roman" panose="02020503050405090304" pitchFamily="18" charset="0"/>
              </a:rPr>
              <a:t>RINITIS ATROFI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6705600" cy="3429000"/>
          </a:xfrm>
          <a:prstGeom prst="wedgeRectCallout">
            <a:avLst/>
          </a:prstGeom>
          <a:solidFill>
            <a:srgbClr val="FF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r>
              <a:rPr lang="en-US" dirty="0" err="1">
                <a:latin typeface="Times New Roman" panose="02020503050405090304" pitchFamily="18" charset="0"/>
              </a:rPr>
              <a:t>Operatif</a:t>
            </a:r>
            <a:endParaRPr lang="en-US" dirty="0">
              <a:latin typeface="Times New Roman" panose="02020503050405090304" pitchFamily="18" charset="0"/>
            </a:endParaRPr>
          </a:p>
          <a:p>
            <a:pPr>
              <a:buFontTx/>
              <a:buNone/>
            </a:pPr>
            <a:r>
              <a:rPr lang="en-US" dirty="0">
                <a:latin typeface="Times New Roman" panose="02020503050405090304" pitchFamily="18" charset="0"/>
              </a:rPr>
              <a:t>	</a:t>
            </a: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 </a:t>
            </a:r>
            <a:r>
              <a:rPr lang="en-US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jk</a:t>
            </a: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konservatif</a:t>
            </a: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 gag</a:t>
            </a:r>
            <a:r>
              <a:rPr lang="id-ID" dirty="0">
                <a:latin typeface="Times New Roman" panose="02020503050405090304" pitchFamily="18" charset="0"/>
                <a:sym typeface="Wingdings" panose="05000000000000000000" pitchFamily="2" charset="2"/>
              </a:rPr>
              <a:t>al</a:t>
            </a:r>
            <a:endParaRPr lang="en-US" dirty="0"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>
              <a:buFontTx/>
              <a:buNone/>
            </a:pP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	     </a:t>
            </a:r>
          </a:p>
          <a:p>
            <a:pPr>
              <a:buFontTx/>
              <a:buNone/>
            </a:pPr>
            <a:endParaRPr lang="en-US" dirty="0"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>
              <a:buFontTx/>
              <a:buNone/>
            </a:pP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	</a:t>
            </a:r>
            <a:r>
              <a:rPr lang="en-US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prinsip</a:t>
            </a: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 : </a:t>
            </a:r>
            <a:r>
              <a:rPr lang="id-ID" dirty="0">
                <a:latin typeface="Times New Roman" panose="02020503050405090304" pitchFamily="18" charset="0"/>
                <a:sym typeface="Wingdings" panose="05000000000000000000" pitchFamily="2" charset="2"/>
              </a:rPr>
              <a:t>Buang bagian patologi--   </a:t>
            </a:r>
          </a:p>
          <a:p>
            <a:pPr>
              <a:buFontTx/>
              <a:buNone/>
            </a:pPr>
            <a:r>
              <a:rPr lang="id-ID" dirty="0">
                <a:latin typeface="Times New Roman" panose="02020503050405090304" pitchFamily="18" charset="0"/>
                <a:sym typeface="Wingdings" panose="05000000000000000000" pitchFamily="2" charset="2"/>
              </a:rPr>
              <a:t>                      </a:t>
            </a:r>
            <a:r>
              <a:rPr lang="en-US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istirahatkan</a:t>
            </a: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mukosa</a:t>
            </a:r>
            <a:r>
              <a:rPr lang="en-US" dirty="0">
                <a:latin typeface="Times New Roman" panose="0202050305040509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latin typeface="Times New Roman" panose="02020503050405090304" pitchFamily="18" charset="0"/>
                <a:sym typeface="Wingdings" panose="05000000000000000000" pitchFamily="2" charset="2"/>
              </a:rPr>
              <a:t>hidung</a:t>
            </a:r>
            <a:endParaRPr lang="en-US" dirty="0">
              <a:latin typeface="Times New Roman" panose="02020503050405090304" pitchFamily="18" charset="0"/>
              <a:sym typeface="Wingdings" panose="05000000000000000000" pitchFamily="2" charset="2"/>
            </a:endParaRPr>
          </a:p>
          <a:p>
            <a:pPr>
              <a:buFontTx/>
              <a:buNone/>
            </a:pPr>
            <a:r>
              <a:rPr lang="id-ID" dirty="0">
                <a:latin typeface="Times New Roman" panose="02020503050405090304" pitchFamily="18" charset="0"/>
              </a:rPr>
              <a:t>b</a:t>
            </a:r>
            <a:endParaRPr lang="en-US" dirty="0">
              <a:latin typeface="Times New Roman" panose="0202050305040509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1625" y="1527175"/>
            <a:ext cx="8504238" cy="4572000"/>
          </a:xfrm>
          <a:prstGeom prst="rect">
            <a:avLst/>
          </a:prstGeom>
        </p:spPr>
        <p:txBody>
          <a:bodyPr/>
          <a:lstStyle/>
          <a:p>
            <a:pPr marL="0" indent="0" algn="ctr" eaLnBrk="1" hangingPunct="1">
              <a:buFont typeface="Wingdings 2" panose="05020102010507070707" pitchFamily="18" charset="2"/>
              <a:buNone/>
            </a:pPr>
            <a:endParaRPr lang="id-ID" sz="4000" dirty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endParaRPr lang="id-ID" sz="4000" dirty="0">
              <a:solidFill>
                <a:srgbClr val="FF0000"/>
              </a:solidFill>
            </a:endParaRPr>
          </a:p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id-ID" sz="4000" dirty="0">
                <a:solidFill>
                  <a:srgbClr val="FF0000"/>
                </a:solidFill>
              </a:rPr>
              <a:t>SINUSITIS AKUT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7B9899"/>
                </a:solidFill>
              </a:rPr>
              <a:t>Istilah Rinosinusitis lebih cocok 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600" y="1752600"/>
            <a:ext cx="83820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spcBef>
                <a:spcPct val="65000"/>
              </a:spcBef>
            </a:pPr>
            <a:r>
              <a:rPr lang="en-US" sz="2100"/>
              <a:t> </a:t>
            </a:r>
            <a:r>
              <a:rPr lang="id-ID" sz="2800"/>
              <a:t>R</a:t>
            </a:r>
            <a:r>
              <a:rPr lang="en-US" sz="2800"/>
              <a:t>initis</a:t>
            </a:r>
            <a:r>
              <a:rPr lang="id-ID" sz="2800"/>
              <a:t> (</a:t>
            </a:r>
            <a:r>
              <a:rPr lang="en-US" sz="2800"/>
              <a:t> alergi dan non alergi </a:t>
            </a:r>
            <a:r>
              <a:rPr lang="id-ID" sz="2800"/>
              <a:t>)</a:t>
            </a:r>
            <a:r>
              <a:rPr lang="en-US" sz="2800"/>
              <a:t> sering mirip dan menjadi sinusitis</a:t>
            </a:r>
          </a:p>
          <a:p>
            <a:pPr eaLnBrk="1" hangingPunct="1">
              <a:spcBef>
                <a:spcPct val="65000"/>
              </a:spcBef>
            </a:pPr>
            <a:r>
              <a:rPr lang="en-US" sz="2800"/>
              <a:t>Sinusitis tanpa rinitis  jarang terjadi</a:t>
            </a:r>
          </a:p>
          <a:p>
            <a:pPr eaLnBrk="1" hangingPunct="1">
              <a:spcBef>
                <a:spcPct val="65000"/>
              </a:spcBef>
            </a:pPr>
            <a:r>
              <a:rPr lang="en-US" sz="2800"/>
              <a:t>Ingus dan hidung tersumbat gejala yang menonjol dari sinusitis.</a:t>
            </a:r>
          </a:p>
          <a:p>
            <a:pPr eaLnBrk="1" hangingPunct="1">
              <a:spcBef>
                <a:spcPct val="65000"/>
              </a:spcBef>
            </a:pPr>
            <a:r>
              <a:rPr lang="en-US" sz="2800"/>
              <a:t>Mukosa hidung dan mukosa sinus sama dan berdekatan</a:t>
            </a:r>
          </a:p>
          <a:p>
            <a:pPr eaLnBrk="1" hangingPunct="1">
              <a:spcBef>
                <a:spcPct val="65000"/>
              </a:spcBef>
            </a:pPr>
            <a:endParaRPr lang="en-US" sz="320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395288" y="2781300"/>
            <a:ext cx="8283575" cy="3095625"/>
          </a:xfrm>
          <a:prstGeom prst="rect">
            <a:avLst/>
          </a:prstGeom>
        </p:spPr>
        <p:txBody>
          <a:bodyPr/>
          <a:lstStyle/>
          <a:p>
            <a:pPr marL="579755" indent="0" eaLnBrk="1" hangingPunct="1">
              <a:lnSpc>
                <a:spcPct val="80000"/>
              </a:lnSpc>
              <a:tabLst>
                <a:tab pos="911225" algn="l"/>
              </a:tabLst>
            </a:pPr>
            <a:r>
              <a:rPr lang="en-US" sz="2600"/>
              <a:t>	ke </a:t>
            </a:r>
            <a:r>
              <a:rPr lang="en-US" sz="2000"/>
              <a:t>4 sinus paranasal , </a:t>
            </a:r>
            <a:endParaRPr lang="id-ID" sz="2000"/>
          </a:p>
          <a:p>
            <a:pPr marL="579755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tabLst>
                <a:tab pos="911225" algn="l"/>
              </a:tabLst>
            </a:pPr>
            <a:endParaRPr lang="id-ID" sz="2000"/>
          </a:p>
          <a:p>
            <a:pPr marL="1273175" lvl="1" indent="-351155" eaLnBrk="1" hangingPunct="1">
              <a:lnSpc>
                <a:spcPct val="80000"/>
              </a:lnSpc>
              <a:tabLst>
                <a:tab pos="911225" algn="l"/>
              </a:tabLst>
            </a:pPr>
            <a:r>
              <a:rPr lang="en-US" sz="2300"/>
              <a:t>Frontal	</a:t>
            </a:r>
          </a:p>
          <a:p>
            <a:pPr marL="1273175" lvl="1" indent="-351155" eaLnBrk="1" hangingPunct="1">
              <a:lnSpc>
                <a:spcPct val="80000"/>
              </a:lnSpc>
              <a:tabLst>
                <a:tab pos="911225" algn="l"/>
              </a:tabLst>
            </a:pPr>
            <a:r>
              <a:rPr lang="en-US" sz="2300"/>
              <a:t>Maxilla</a:t>
            </a:r>
          </a:p>
          <a:p>
            <a:pPr marL="1273175" lvl="1" indent="-351155" eaLnBrk="1" hangingPunct="1">
              <a:lnSpc>
                <a:spcPct val="80000"/>
              </a:lnSpc>
              <a:tabLst>
                <a:tab pos="911225" algn="l"/>
              </a:tabLst>
            </a:pPr>
            <a:r>
              <a:rPr lang="en-US" sz="2300"/>
              <a:t>Ethmoid</a:t>
            </a:r>
          </a:p>
          <a:p>
            <a:pPr marL="1273175" lvl="1" indent="-351155" eaLnBrk="1" hangingPunct="1">
              <a:lnSpc>
                <a:spcPct val="80000"/>
              </a:lnSpc>
              <a:tabLst>
                <a:tab pos="911225" algn="l"/>
              </a:tabLst>
            </a:pPr>
            <a:r>
              <a:rPr lang="en-US" sz="2300"/>
              <a:t>Sphenoid</a:t>
            </a:r>
            <a:endParaRPr lang="id-ID" sz="2300"/>
          </a:p>
          <a:p>
            <a:pPr marL="1273175" lvl="1" indent="-351155" eaLnBrk="1" hangingPunct="1">
              <a:lnSpc>
                <a:spcPct val="80000"/>
              </a:lnSpc>
              <a:tabLst>
                <a:tab pos="911225" algn="l"/>
              </a:tabLst>
            </a:pPr>
            <a:endParaRPr lang="id-ID" sz="2300"/>
          </a:p>
          <a:p>
            <a:pPr marL="579755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tabLst>
                <a:tab pos="911225" algn="l"/>
              </a:tabLst>
            </a:pPr>
            <a:r>
              <a:rPr lang="id-ID" sz="2000" b="1" u="sng"/>
              <a:t>M</a:t>
            </a:r>
            <a:r>
              <a:rPr lang="en-US" sz="2000" b="1" u="sng"/>
              <a:t>ukosa epitel torak berlapis ber silia dan sel goblet</a:t>
            </a:r>
          </a:p>
          <a:p>
            <a:pPr marL="579755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tabLst>
                <a:tab pos="911225" algn="l"/>
              </a:tabLst>
            </a:pPr>
            <a:endParaRPr lang="en-US" sz="2600" b="1" u="sng"/>
          </a:p>
          <a:p>
            <a:pPr marL="1273175" lvl="1" indent="-351155" eaLnBrk="1" hangingPunct="1">
              <a:lnSpc>
                <a:spcPct val="80000"/>
              </a:lnSpc>
              <a:tabLst>
                <a:tab pos="911225" algn="l"/>
              </a:tabLst>
            </a:pPr>
            <a:endParaRPr lang="en-US" sz="250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31825" y="1744663"/>
            <a:ext cx="7499350" cy="12128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600">
                <a:latin typeface="Times" charset="0"/>
              </a:rPr>
              <a:t>Infeksi atau inflamasi</a:t>
            </a:r>
            <a:r>
              <a:rPr lang="id-ID" sz="2600">
                <a:latin typeface="Times" charset="0"/>
              </a:rPr>
              <a:t> </a:t>
            </a:r>
            <a:r>
              <a:rPr lang="en-US" sz="2600">
                <a:latin typeface="Times" charset="0"/>
              </a:rPr>
              <a:t>dari 1 atau lebih sinus</a:t>
            </a:r>
            <a:endParaRPr lang="id-ID" sz="260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id-ID" sz="2600">
                <a:latin typeface="Times" charset="0"/>
              </a:rPr>
              <a:t>Multisinusitis, pansinusitis</a:t>
            </a:r>
            <a:endParaRPr lang="en-US" sz="2600">
              <a:latin typeface="Times" charset="0"/>
            </a:endParaRPr>
          </a:p>
          <a:p>
            <a:endParaRPr lang="en-US" sz="2600">
              <a:latin typeface="Times New Roman" panose="0202050305040509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556500" cy="1223963"/>
          </a:xfrm>
        </p:spPr>
        <p:txBody>
          <a:bodyPr/>
          <a:lstStyle/>
          <a:p>
            <a:pPr eaLnBrk="1" hangingPunct="1"/>
            <a:r>
              <a:rPr lang="en-US" sz="2800">
                <a:solidFill>
                  <a:srgbClr val="7B9899"/>
                </a:solidFill>
              </a:rPr>
              <a:t>Klasifikasi sinusitis </a:t>
            </a:r>
            <a:br>
              <a:rPr lang="en-US" sz="2800">
                <a:solidFill>
                  <a:srgbClr val="7B9899"/>
                </a:solidFill>
              </a:rPr>
            </a:br>
            <a:r>
              <a:rPr lang="en-US" sz="2800">
                <a:solidFill>
                  <a:srgbClr val="7B9899"/>
                </a:solidFill>
              </a:rPr>
              <a:t>Konsensus internasional 199</a:t>
            </a:r>
            <a:r>
              <a:rPr lang="id-ID" sz="2800">
                <a:solidFill>
                  <a:srgbClr val="7B9899"/>
                </a:solidFill>
              </a:rPr>
              <a:t>5</a:t>
            </a:r>
            <a:endParaRPr lang="en-US" sz="2800">
              <a:solidFill>
                <a:srgbClr val="7B9899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827088" y="1844675"/>
            <a:ext cx="8497887" cy="482441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id-ID" sz="2600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600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b="1" dirty="0">
                <a:solidFill>
                  <a:schemeClr val="tx2"/>
                </a:solidFill>
              </a:rPr>
              <a:t>sinusitis </a:t>
            </a:r>
            <a:r>
              <a:rPr lang="en-US" sz="2600" b="1" dirty="0" err="1">
                <a:solidFill>
                  <a:schemeClr val="tx2"/>
                </a:solidFill>
              </a:rPr>
              <a:t>Akut</a:t>
            </a:r>
            <a:r>
              <a:rPr lang="en-US" sz="2600" b="1" dirty="0">
                <a:solidFill>
                  <a:schemeClr val="tx2"/>
                </a:solidFill>
              </a:rPr>
              <a:t> 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600" dirty="0"/>
              <a:t>	- </a:t>
            </a:r>
            <a:r>
              <a:rPr lang="en-US" sz="2400" dirty="0"/>
              <a:t>Lama </a:t>
            </a:r>
            <a:r>
              <a:rPr lang="en-US" sz="2400" dirty="0" err="1"/>
              <a:t>penyakit</a:t>
            </a:r>
            <a:r>
              <a:rPr lang="en-US" sz="2400" dirty="0"/>
              <a:t> &lt; 8 </a:t>
            </a:r>
            <a:r>
              <a:rPr lang="en-US" sz="2400" dirty="0" err="1"/>
              <a:t>minggu</a:t>
            </a: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 dirty="0"/>
              <a:t>	- </a:t>
            </a:r>
            <a:r>
              <a:rPr lang="en-US" sz="2400" dirty="0" err="1"/>
              <a:t>jumlah</a:t>
            </a:r>
            <a:r>
              <a:rPr lang="en-US" sz="2400" dirty="0"/>
              <a:t> episode </a:t>
            </a:r>
            <a:r>
              <a:rPr lang="en-US" sz="2400" dirty="0" err="1"/>
              <a:t>serangan</a:t>
            </a:r>
            <a:r>
              <a:rPr lang="en-US" sz="2400" dirty="0"/>
              <a:t> </a:t>
            </a:r>
            <a:r>
              <a:rPr lang="en-US" sz="2400" dirty="0" err="1"/>
              <a:t>akut</a:t>
            </a:r>
            <a:r>
              <a:rPr lang="en-US" sz="2400" dirty="0"/>
              <a:t>&lt; 4x/ </a:t>
            </a:r>
            <a:r>
              <a:rPr lang="en-US" sz="2400" dirty="0" err="1"/>
              <a:t>tahun</a:t>
            </a:r>
            <a:r>
              <a:rPr lang="en-US" sz="2400" dirty="0"/>
              <a:t>   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 dirty="0"/>
              <a:t>	- </a:t>
            </a:r>
            <a:r>
              <a:rPr lang="id-ID" sz="2400" dirty="0"/>
              <a:t>Mukosa masih r</a:t>
            </a:r>
            <a:r>
              <a:rPr lang="en-US" sz="2400" dirty="0" err="1"/>
              <a:t>eversib</a:t>
            </a:r>
            <a:r>
              <a:rPr lang="id-ID" sz="2400" dirty="0"/>
              <a:t>e</a:t>
            </a:r>
            <a:r>
              <a:rPr lang="en-US" sz="2400" dirty="0"/>
              <a:t>l</a:t>
            </a:r>
            <a:endParaRPr lang="id-ID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400" dirty="0"/>
          </a:p>
          <a:p>
            <a:pPr marL="45720" indent="0" eaLnBrk="1" hangingPunct="1">
              <a:lnSpc>
                <a:spcPct val="9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>
                <a:solidFill>
                  <a:srgbClr val="7B9899"/>
                </a:solidFill>
              </a:rPr>
              <a:t>Epidemiologi</a:t>
            </a:r>
            <a:endParaRPr lang="en-US">
              <a:solidFill>
                <a:srgbClr val="7B9899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1897063"/>
            <a:ext cx="7556500" cy="3878262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endParaRPr lang="id-ID" sz="2400" dirty="0"/>
          </a:p>
          <a:p>
            <a:pPr marL="274320" indent="-27432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id-ID" sz="2400" dirty="0"/>
              <a:t>Merupakan keluhan THT yang paling umum.</a:t>
            </a:r>
          </a:p>
          <a:p>
            <a:pPr marL="274320" indent="-27432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id-ID" sz="2400" dirty="0"/>
              <a:t>Sulit menentukan angka kejadian yang “</a:t>
            </a:r>
            <a:r>
              <a:rPr lang="id-ID" sz="2400" i="1" dirty="0"/>
              <a:t>sebenarnya</a:t>
            </a:r>
            <a:r>
              <a:rPr lang="id-ID" sz="2400" dirty="0"/>
              <a:t>”</a:t>
            </a:r>
          </a:p>
          <a:p>
            <a:pPr marL="274320" indent="-27432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id-ID" sz="2400" dirty="0"/>
              <a:t>Tidak ada predileksi seks.</a:t>
            </a:r>
            <a:endParaRPr lang="en-US" sz="2400" dirty="0"/>
          </a:p>
          <a:p>
            <a:pPr marL="0" indent="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sz="2400" dirty="0"/>
          </a:p>
          <a:p>
            <a:pPr marL="274320" indent="-27432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endParaRPr lang="en-US" sz="2400" dirty="0"/>
          </a:p>
          <a:p>
            <a:pPr marL="274320" indent="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sz="2100" dirty="0"/>
          </a:p>
          <a:p>
            <a:pPr marL="274320" indent="-27432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endParaRPr lang="en-US" sz="2100" dirty="0"/>
          </a:p>
          <a:p>
            <a:pPr marL="274320" indent="-274320" eaLnBrk="1" fontAlgn="auto" hangingPunct="1">
              <a:lnSpc>
                <a:spcPct val="95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endParaRPr lang="en-US" sz="2100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sz="3000">
                <a:solidFill>
                  <a:srgbClr val="7B9899"/>
                </a:solidFill>
              </a:rPr>
              <a:t>Etiologi</a:t>
            </a:r>
            <a:r>
              <a:rPr lang="en-US" sz="3000">
                <a:solidFill>
                  <a:srgbClr val="7B9899"/>
                </a:solidFill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276475"/>
            <a:ext cx="7556500" cy="3889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2400" u="sng"/>
              <a:t>Multifaktorial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2400" u="sng"/>
              <a:t>Anatomi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2400" u="sng"/>
              <a:t>Mikroorganisme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2400" u="sng"/>
              <a:t>Alergi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2400" u="sng"/>
              <a:t>Trauma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2400" u="sng"/>
              <a:t>Immunitas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2400" u="sng"/>
              <a:t>Lingkungan</a:t>
            </a:r>
            <a:endParaRPr lang="en-US" sz="2400" u="sng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3860800"/>
            <a:ext cx="2554288" cy="226853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275"/>
            <a:ext cx="9144000" cy="74771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3000" dirty="0"/>
              <a:t>Mikrobiologi</a:t>
            </a:r>
            <a:endParaRPr lang="en-US" sz="30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714375" y="2205038"/>
            <a:ext cx="7556500" cy="3570287"/>
          </a:xfrm>
          <a:prstGeom prst="rect">
            <a:avLst/>
          </a:prstGeom>
        </p:spPr>
        <p:txBody>
          <a:bodyPr/>
          <a:lstStyle/>
          <a:p>
            <a:pPr eaLnBrk="1" hangingPunct="1">
              <a:spcBef>
                <a:spcPct val="65000"/>
              </a:spcBef>
            </a:pPr>
            <a:r>
              <a:rPr lang="en-US" sz="2100"/>
              <a:t>Streptococcus pneumoniae 	</a:t>
            </a:r>
            <a:r>
              <a:rPr lang="id-ID" sz="2100"/>
              <a:t>              </a:t>
            </a:r>
            <a:endParaRPr lang="en-US" sz="2100"/>
          </a:p>
          <a:p>
            <a:pPr eaLnBrk="1" hangingPunct="1">
              <a:spcBef>
                <a:spcPct val="65000"/>
              </a:spcBef>
            </a:pPr>
            <a:r>
              <a:rPr lang="en-US" sz="2100"/>
              <a:t>Haemophilus influenza		</a:t>
            </a:r>
            <a:endParaRPr lang="id-ID" sz="2100"/>
          </a:p>
          <a:p>
            <a:pPr eaLnBrk="1" hangingPunct="1">
              <a:spcBef>
                <a:spcPct val="65000"/>
              </a:spcBef>
            </a:pPr>
            <a:r>
              <a:rPr lang="id-ID" sz="2100"/>
              <a:t>Anaerob</a:t>
            </a:r>
            <a:endParaRPr lang="en-US" sz="2100"/>
          </a:p>
          <a:p>
            <a:pPr eaLnBrk="1" hangingPunct="1">
              <a:spcBef>
                <a:spcPct val="65000"/>
              </a:spcBef>
            </a:pPr>
            <a:r>
              <a:rPr lang="en-US" sz="2100"/>
              <a:t>Moraxella catarrhalis		</a:t>
            </a:r>
          </a:p>
          <a:p>
            <a:pPr eaLnBrk="1" hangingPunct="1">
              <a:spcBef>
                <a:spcPct val="65000"/>
              </a:spcBef>
            </a:pPr>
            <a:r>
              <a:rPr lang="id-ID" sz="2100"/>
              <a:t>staphylococcus</a:t>
            </a:r>
            <a:r>
              <a:rPr lang="en-US" sz="2100"/>
              <a:t>				</a:t>
            </a:r>
          </a:p>
          <a:p>
            <a:pPr eaLnBrk="1" hangingPunct="1">
              <a:spcBef>
                <a:spcPct val="65000"/>
              </a:spcBef>
            </a:pPr>
            <a:endParaRPr lang="en-US" sz="2100"/>
          </a:p>
          <a:p>
            <a:pPr eaLnBrk="1" hangingPunct="1">
              <a:spcBef>
                <a:spcPct val="65000"/>
              </a:spcBef>
            </a:pPr>
            <a:endParaRPr lang="en-US" sz="210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/>
              <a:t>Temuan Pemeriksaan fisik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205038"/>
            <a:ext cx="7556500" cy="3570287"/>
          </a:xfrm>
        </p:spPr>
        <p:txBody>
          <a:bodyPr/>
          <a:lstStyle/>
          <a:p>
            <a:pPr eaLnBrk="1" hangingPunct="1">
              <a:spcBef>
                <a:spcPct val="65000"/>
              </a:spcBef>
            </a:pPr>
            <a:r>
              <a:rPr lang="id-ID" sz="2800"/>
              <a:t>Tanda tanda radang akut</a:t>
            </a:r>
          </a:p>
          <a:p>
            <a:pPr eaLnBrk="1" hangingPunct="1">
              <a:spcBef>
                <a:spcPct val="65000"/>
              </a:spcBef>
            </a:pPr>
            <a:r>
              <a:rPr lang="en-US" sz="2800"/>
              <a:t>Ingus Mucopurulent </a:t>
            </a:r>
          </a:p>
          <a:p>
            <a:pPr eaLnBrk="1" hangingPunct="1">
              <a:spcBef>
                <a:spcPct val="65000"/>
              </a:spcBef>
            </a:pPr>
            <a:r>
              <a:rPr lang="en-US" sz="2800"/>
              <a:t>Mukosa hidung oedema</a:t>
            </a:r>
          </a:p>
          <a:p>
            <a:pPr eaLnBrk="1" hangingPunct="1">
              <a:spcBef>
                <a:spcPct val="65000"/>
              </a:spcBef>
            </a:pPr>
            <a:r>
              <a:rPr lang="en-US" sz="2800"/>
              <a:t>Nyeri wajah</a:t>
            </a:r>
            <a:r>
              <a:rPr lang="id-ID" sz="2800"/>
              <a:t>(Sesuai lokasi sinus)</a:t>
            </a:r>
            <a:endParaRPr lang="en-US" sz="2800"/>
          </a:p>
          <a:p>
            <a:pPr eaLnBrk="1" hangingPunct="1">
              <a:spcBef>
                <a:spcPct val="65000"/>
              </a:spcBef>
            </a:pPr>
            <a:r>
              <a:rPr lang="en-US" sz="2800"/>
              <a:t>kadang kadang oedema periorbital </a:t>
            </a:r>
          </a:p>
          <a:p>
            <a:pPr eaLnBrk="1" hangingPunct="1">
              <a:spcBef>
                <a:spcPct val="65000"/>
              </a:spcBef>
            </a:pPr>
            <a:endParaRPr lang="en-US" sz="2100"/>
          </a:p>
          <a:p>
            <a:pPr eaLnBrk="1" hangingPunct="1">
              <a:spcBef>
                <a:spcPct val="65000"/>
              </a:spcBef>
            </a:pPr>
            <a:endParaRPr lang="en-US" sz="210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648"/>
            <a:ext cx="8001000" cy="1512168"/>
          </a:xfrm>
        </p:spPr>
        <p:txBody>
          <a:bodyPr/>
          <a:lstStyle/>
          <a:p>
            <a:pPr eaLnBrk="1" hangingPunct="1"/>
            <a:r>
              <a:rPr lang="en-US" b="1" i="1" dirty="0" err="1"/>
              <a:t>Patofisiologi</a:t>
            </a:r>
            <a:r>
              <a:rPr lang="en-US" b="1" i="1" dirty="0"/>
              <a:t> </a:t>
            </a:r>
            <a:r>
              <a:rPr lang="id-ID" b="1" i="1" dirty="0"/>
              <a:t>Rinos</a:t>
            </a:r>
            <a:r>
              <a:rPr lang="en-US" b="1" i="1" dirty="0" err="1"/>
              <a:t>inusitis</a:t>
            </a:r>
            <a:endParaRPr lang="en-US" b="1" i="1" dirty="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457200" y="2209800"/>
            <a:ext cx="3810000" cy="53181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Times New Roman" panose="02020503050405090304" pitchFamily="18" charset="0"/>
              </a:rPr>
              <a:t>Sumbatan ostium sinus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257800" y="2057400"/>
            <a:ext cx="3048000" cy="9588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Times New Roman" panose="02020503050405090304" pitchFamily="18" charset="0"/>
              </a:rPr>
              <a:t>Ggn drainase &amp; Ventilasi sinus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410200" y="4114800"/>
            <a:ext cx="2971800" cy="53181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Times New Roman" panose="02020503050405090304" pitchFamily="18" charset="0"/>
              </a:rPr>
              <a:t>Silia kurang aktif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04800" y="3810000"/>
            <a:ext cx="4495800" cy="10795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Times New Roman" panose="02020503050405090304" pitchFamily="18" charset="0"/>
              </a:rPr>
              <a:t>Lendir Mengental</a:t>
            </a:r>
          </a:p>
          <a:p>
            <a:pPr algn="ctr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Times New Roman" panose="02020503050405090304" pitchFamily="18" charset="0"/>
              </a:rPr>
              <a:t>(media yg baik bakteri patogen)</a:t>
            </a:r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1371600" y="5486400"/>
            <a:ext cx="2895600" cy="762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Times New Roman" panose="02020503050405090304" pitchFamily="18" charset="0"/>
              </a:rPr>
              <a:t>Hipoksia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4419600" y="2286000"/>
            <a:ext cx="609600" cy="381000"/>
          </a:xfrm>
          <a:prstGeom prst="rightArrow">
            <a:avLst>
              <a:gd name="adj1" fmla="val 50000"/>
              <a:gd name="adj2" fmla="val 4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6858000" y="3276600"/>
            <a:ext cx="5334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4953000" y="4191000"/>
            <a:ext cx="304800" cy="3810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2590800" y="5105400"/>
            <a:ext cx="3810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5410200" y="5486400"/>
            <a:ext cx="2819400" cy="685800"/>
          </a:xfrm>
          <a:prstGeom prst="flowChartAlternate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Times New Roman" panose="02020503050405090304" pitchFamily="18" charset="0"/>
              </a:rPr>
              <a:t>Bakteri Anaerob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4419600" y="56388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788988" y="2349500"/>
            <a:ext cx="7556500" cy="34258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30000"/>
              </a:spcBef>
              <a:buNone/>
            </a:pPr>
            <a:r>
              <a:rPr lang="id-ID" sz="2100" dirty="0"/>
              <a:t>                         MEDIKAMENTOSA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dirty="0"/>
              <a:t>De</a:t>
            </a:r>
            <a:r>
              <a:rPr lang="id-ID" sz="2100" dirty="0"/>
              <a:t>k</a:t>
            </a:r>
            <a:r>
              <a:rPr lang="en-US" sz="2100" dirty="0" err="1"/>
              <a:t>ongestan</a:t>
            </a:r>
            <a:endParaRPr lang="en-US" sz="2100" dirty="0"/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dirty="0"/>
              <a:t>Oral </a:t>
            </a:r>
            <a:r>
              <a:rPr lang="en-US" sz="2100" dirty="0" err="1"/>
              <a:t>atau</a:t>
            </a:r>
            <a:r>
              <a:rPr lang="en-US" sz="2100" dirty="0"/>
              <a:t> </a:t>
            </a:r>
            <a:r>
              <a:rPr lang="en-US" sz="2100" dirty="0" err="1"/>
              <a:t>topikal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dirty="0" err="1"/>
              <a:t>Antibiotik</a:t>
            </a:r>
            <a:r>
              <a:rPr lang="id-ID" sz="2100" dirty="0"/>
              <a:t> 10 sampai dengan 14 hari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dirty="0" err="1"/>
              <a:t>Irigasi</a:t>
            </a:r>
            <a:r>
              <a:rPr lang="en-US" sz="2100" dirty="0"/>
              <a:t> </a:t>
            </a:r>
            <a:r>
              <a:rPr lang="en-US" sz="2100" dirty="0" err="1"/>
              <a:t>hidung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dirty="0" err="1"/>
              <a:t>mukolitik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dirty="0" err="1"/>
              <a:t>Antihistamin</a:t>
            </a:r>
            <a:r>
              <a:rPr lang="en-US" sz="2100" dirty="0"/>
              <a:t> </a:t>
            </a:r>
            <a:r>
              <a:rPr lang="en-US" sz="2100" dirty="0" err="1"/>
              <a:t>direkomendasikan</a:t>
            </a:r>
            <a:r>
              <a:rPr lang="en-US" sz="2100" dirty="0"/>
              <a:t> </a:t>
            </a:r>
            <a:r>
              <a:rPr lang="en-US" sz="2100" dirty="0" err="1"/>
              <a:t>bila</a:t>
            </a:r>
            <a:r>
              <a:rPr lang="en-US" sz="2100" dirty="0"/>
              <a:t> </a:t>
            </a:r>
            <a:r>
              <a:rPr lang="en-US" sz="2100" dirty="0" err="1"/>
              <a:t>ada</a:t>
            </a:r>
            <a:r>
              <a:rPr lang="en-US" sz="2100" dirty="0"/>
              <a:t> </a:t>
            </a:r>
            <a:r>
              <a:rPr lang="en-US" sz="2100" dirty="0" err="1"/>
              <a:t>alergi</a:t>
            </a:r>
            <a:endParaRPr lang="en-US" sz="2100" dirty="0"/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US" sz="2100" dirty="0"/>
              <a:t>Oral </a:t>
            </a:r>
            <a:r>
              <a:rPr lang="en-US" sz="2100" dirty="0" err="1"/>
              <a:t>atau</a:t>
            </a:r>
            <a:r>
              <a:rPr lang="en-US" sz="2100" dirty="0"/>
              <a:t>  </a:t>
            </a:r>
            <a:r>
              <a:rPr lang="en-US" sz="2100" dirty="0" err="1"/>
              <a:t>topikal</a:t>
            </a:r>
            <a:endParaRPr lang="en-US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endParaRPr lang="en-US" sz="2100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err="1"/>
              <a:t>Pengobatan</a:t>
            </a:r>
            <a:r>
              <a:rPr lang="en-US" sz="3000" dirty="0"/>
              <a:t> </a:t>
            </a:r>
            <a:r>
              <a:rPr lang="id-ID" sz="3000" dirty="0"/>
              <a:t>Rinos</a:t>
            </a:r>
            <a:r>
              <a:rPr lang="en-US" sz="3000" dirty="0" err="1"/>
              <a:t>inusitis</a:t>
            </a:r>
            <a:r>
              <a:rPr lang="en-US" sz="3000" dirty="0"/>
              <a:t> </a:t>
            </a:r>
            <a:r>
              <a:rPr lang="en-US" sz="3000" dirty="0" err="1"/>
              <a:t>Akut</a:t>
            </a:r>
            <a:endParaRPr lang="en-US" sz="30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OPERATIF</a:t>
            </a:r>
          </a:p>
          <a:p>
            <a:endParaRPr lang="id-ID" dirty="0"/>
          </a:p>
          <a:p>
            <a:pPr marL="0" indent="0">
              <a:buNone/>
            </a:pPr>
            <a:endParaRPr lang="id-ID" dirty="0"/>
          </a:p>
          <a:p>
            <a:r>
              <a:rPr lang="id-ID" dirty="0"/>
              <a:t>Dilakukan pada kasus dengan Komplikasi.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Pengobatan</a:t>
            </a:r>
            <a:r>
              <a:rPr lang="en-US" dirty="0"/>
              <a:t> </a:t>
            </a:r>
            <a:r>
              <a:rPr lang="id-ID" dirty="0"/>
              <a:t>Rinos</a:t>
            </a:r>
            <a:r>
              <a:rPr lang="en-US" dirty="0" err="1"/>
              <a:t>inusitis</a:t>
            </a:r>
            <a:r>
              <a:rPr lang="en-US" dirty="0"/>
              <a:t> </a:t>
            </a:r>
            <a:r>
              <a:rPr lang="en-US" dirty="0" err="1"/>
              <a:t>Akut</a:t>
            </a:r>
            <a:endParaRPr lang="id-ID" dirty="0"/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8975" y="2133600"/>
            <a:ext cx="7556500" cy="3598863"/>
          </a:xfrm>
        </p:spPr>
        <p:txBody>
          <a:bodyPr rtlCol="0">
            <a:normAutofit fontScale="77500" lnSpcReduction="20000"/>
          </a:bodyPr>
          <a:lstStyle/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3200" dirty="0" err="1"/>
              <a:t>Pikirkan</a:t>
            </a:r>
            <a:r>
              <a:rPr lang="en-US" sz="3200" dirty="0"/>
              <a:t> </a:t>
            </a:r>
            <a:r>
              <a:rPr lang="en-US" sz="3200" dirty="0" err="1"/>
              <a:t>peyebab</a:t>
            </a:r>
            <a:r>
              <a:rPr lang="en-US" sz="3200" dirty="0"/>
              <a:t> </a:t>
            </a:r>
            <a:r>
              <a:rPr lang="en-US" sz="3200" dirty="0" err="1"/>
              <a:t>kronis</a:t>
            </a:r>
            <a:endParaRPr lang="en-US" sz="3200" dirty="0"/>
          </a:p>
          <a:p>
            <a:pPr marL="548640" lvl="1" indent="-274320" eaLnBrk="1" fontAlgn="auto" hangingPunct="1">
              <a:spcBef>
                <a:spcPct val="30000"/>
              </a:spcBef>
              <a:spcAft>
                <a:spcPts val="0"/>
              </a:spcAft>
              <a:buFont typeface="Arial" panose="020B0604020202090204" pitchFamily="34" charset="0"/>
              <a:buChar char="•"/>
              <a:defRPr/>
            </a:pPr>
            <a:r>
              <a:rPr lang="en-US" sz="3200" dirty="0" err="1"/>
              <a:t>Identifikasi</a:t>
            </a:r>
            <a:r>
              <a:rPr lang="en-US" sz="3200" dirty="0"/>
              <a:t> </a:t>
            </a:r>
            <a:r>
              <a:rPr lang="en-US" sz="3200" dirty="0" err="1"/>
              <a:t>pencetus</a:t>
            </a:r>
            <a:r>
              <a:rPr lang="en-US" sz="3200" dirty="0"/>
              <a:t> </a:t>
            </a:r>
            <a:r>
              <a:rPr lang="en-US" sz="3200" dirty="0" err="1"/>
              <a:t>allergidan</a:t>
            </a:r>
            <a:r>
              <a:rPr lang="en-US" sz="3200" dirty="0"/>
              <a:t> </a:t>
            </a:r>
            <a:r>
              <a:rPr lang="en-US" sz="3200" dirty="0" err="1"/>
              <a:t>nonallergi</a:t>
            </a:r>
            <a:endParaRPr lang="en-US" sz="3200" dirty="0"/>
          </a:p>
          <a:p>
            <a:pPr marL="822960" lvl="2" eaLnBrk="1" fontAlgn="auto" hangingPunct="1"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Font typeface="Arial" panose="020B0604020202090204" pitchFamily="34" charset="0"/>
              <a:buChar char="•"/>
              <a:defRPr/>
            </a:pPr>
            <a:r>
              <a:rPr lang="en-US" sz="3200" dirty="0" err="1"/>
              <a:t>Tes</a:t>
            </a:r>
            <a:r>
              <a:rPr lang="en-US" sz="3200" dirty="0"/>
              <a:t> </a:t>
            </a:r>
            <a:r>
              <a:rPr lang="en-US" sz="3200" dirty="0" err="1"/>
              <a:t>Allergi</a:t>
            </a:r>
            <a:r>
              <a:rPr lang="en-US" sz="3200" dirty="0"/>
              <a:t>, </a:t>
            </a:r>
            <a:r>
              <a:rPr lang="en-US" sz="3200" dirty="0" err="1"/>
              <a:t>Uji</a:t>
            </a:r>
            <a:r>
              <a:rPr lang="en-US" sz="3200" dirty="0"/>
              <a:t> </a:t>
            </a:r>
            <a:r>
              <a:rPr lang="en-US" sz="3200" dirty="0" err="1"/>
              <a:t>cukit</a:t>
            </a:r>
            <a:r>
              <a:rPr lang="en-US" sz="3200" dirty="0"/>
              <a:t>, </a:t>
            </a:r>
            <a:endParaRPr lang="id-ID" sz="3200" dirty="0"/>
          </a:p>
          <a:p>
            <a:pPr marL="822960" lvl="2" eaLnBrk="1" fontAlgn="auto" hangingPunct="1"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Font typeface="Arial" panose="020B0604020202090204" pitchFamily="34" charset="0"/>
              <a:buChar char="•"/>
              <a:defRPr/>
            </a:pPr>
            <a:r>
              <a:rPr lang="en-US" sz="3200" dirty="0" err="1"/>
              <a:t>Uji</a:t>
            </a:r>
            <a:r>
              <a:rPr lang="en-US" sz="3200" dirty="0"/>
              <a:t> </a:t>
            </a:r>
            <a:r>
              <a:rPr lang="en-US" sz="3200" dirty="0" err="1"/>
              <a:t>resistensi</a:t>
            </a:r>
            <a:r>
              <a:rPr lang="en-US" sz="3200" dirty="0"/>
              <a:t> </a:t>
            </a:r>
            <a:r>
              <a:rPr lang="en-US" sz="3200" dirty="0" err="1"/>
              <a:t>kuman</a:t>
            </a:r>
            <a:endParaRPr lang="en-US" sz="3200" dirty="0"/>
          </a:p>
          <a:p>
            <a:pPr marL="548640" lvl="1" indent="-274320" eaLnBrk="1" fontAlgn="auto" hangingPunct="1">
              <a:spcBef>
                <a:spcPct val="30000"/>
              </a:spcBef>
              <a:spcAft>
                <a:spcPts val="0"/>
              </a:spcAft>
              <a:buFont typeface="Arial" panose="020B0604020202090204" pitchFamily="34" charset="0"/>
              <a:buChar char="•"/>
              <a:defRPr/>
            </a:pPr>
            <a:r>
              <a:rPr lang="en-US" sz="3200" dirty="0"/>
              <a:t>Ada </a:t>
            </a:r>
            <a:r>
              <a:rPr lang="en-US" sz="3200" dirty="0" err="1"/>
              <a:t>kelainan</a:t>
            </a:r>
            <a:r>
              <a:rPr lang="en-US" sz="3200" dirty="0"/>
              <a:t> </a:t>
            </a:r>
            <a:r>
              <a:rPr lang="en-US" sz="3200" dirty="0" err="1"/>
              <a:t>anatomi</a:t>
            </a:r>
            <a:r>
              <a:rPr lang="en-US" sz="3200" dirty="0"/>
              <a:t> </a:t>
            </a:r>
            <a:r>
              <a:rPr lang="en-US" sz="3200" dirty="0" err="1"/>
              <a:t>hidung</a:t>
            </a:r>
            <a:endParaRPr lang="en-US" sz="3200" dirty="0"/>
          </a:p>
          <a:p>
            <a:pPr marL="548640" lvl="1" indent="-274320" eaLnBrk="1" fontAlgn="auto" hangingPunct="1">
              <a:spcBef>
                <a:spcPct val="30000"/>
              </a:spcBef>
              <a:spcAft>
                <a:spcPts val="0"/>
              </a:spcAft>
              <a:buFont typeface="Arial" panose="020B0604020202090204" pitchFamily="34" charset="0"/>
              <a:buChar char="•"/>
              <a:defRPr/>
            </a:pPr>
            <a:r>
              <a:rPr lang="id-ID" sz="3200" dirty="0"/>
              <a:t>Nasoendoskopi</a:t>
            </a:r>
          </a:p>
          <a:p>
            <a:pPr marL="548640" lvl="1" indent="-274320" eaLnBrk="1" fontAlgn="auto" hangingPunct="1">
              <a:spcBef>
                <a:spcPct val="30000"/>
              </a:spcBef>
              <a:spcAft>
                <a:spcPts val="0"/>
              </a:spcAft>
              <a:buFont typeface="Arial" panose="020B0604020202090204" pitchFamily="34" charset="0"/>
              <a:buChar char="•"/>
              <a:defRPr/>
            </a:pPr>
            <a:r>
              <a:rPr lang="id-ID" sz="3200" dirty="0"/>
              <a:t>Sinus x-ray</a:t>
            </a:r>
            <a:endParaRPr lang="en-US" sz="3200" dirty="0"/>
          </a:p>
          <a:p>
            <a:pPr marL="548640" lvl="1" indent="-274320" eaLnBrk="1" fontAlgn="auto" hangingPunct="1">
              <a:spcBef>
                <a:spcPct val="3000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3200" dirty="0"/>
              <a:t>	</a:t>
            </a:r>
          </a:p>
          <a:p>
            <a:pPr marL="548640" lvl="1" indent="-274320" eaLnBrk="1" fontAlgn="auto" hangingPunct="1">
              <a:spcBef>
                <a:spcPct val="3000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100" dirty="0"/>
              <a:t>	</a:t>
            </a:r>
            <a:endParaRPr lang="en-US" dirty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err="1"/>
              <a:t>Kalau</a:t>
            </a:r>
            <a:r>
              <a:rPr lang="en-US" sz="4000" b="1" dirty="0"/>
              <a:t> </a:t>
            </a:r>
            <a:r>
              <a:rPr lang="en-US" sz="4000" b="1" dirty="0" err="1"/>
              <a:t>pengobatan</a:t>
            </a:r>
            <a:r>
              <a:rPr lang="en-US" sz="4000" b="1" dirty="0"/>
              <a:t> S</a:t>
            </a:r>
            <a:r>
              <a:rPr lang="id-ID" sz="4000" b="1" dirty="0"/>
              <a:t>inusitis </a:t>
            </a:r>
            <a:r>
              <a:rPr lang="en-US" sz="4000" b="1" dirty="0"/>
              <a:t>A</a:t>
            </a:r>
            <a:r>
              <a:rPr lang="id-ID" sz="4000" b="1" dirty="0"/>
              <a:t>kut</a:t>
            </a:r>
            <a:r>
              <a:rPr lang="en-US" sz="4000" b="1" dirty="0"/>
              <a:t> </a:t>
            </a:r>
            <a:r>
              <a:rPr lang="en-US" sz="4000" b="1" dirty="0" err="1"/>
              <a:t>gagal</a:t>
            </a:r>
            <a:r>
              <a:rPr lang="en-US" sz="4000" b="1" dirty="0"/>
              <a:t>…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349500"/>
            <a:ext cx="7556500" cy="34258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3600" dirty="0"/>
              <a:t>Penyakit genetik gangguan</a:t>
            </a:r>
            <a:r>
              <a:rPr lang="en-US" sz="3600" dirty="0"/>
              <a:t> </a:t>
            </a:r>
            <a:r>
              <a:rPr lang="en-US" sz="3600" dirty="0" err="1"/>
              <a:t>gerakan</a:t>
            </a:r>
            <a:r>
              <a:rPr lang="en-US" sz="3600" dirty="0"/>
              <a:t> </a:t>
            </a:r>
            <a:r>
              <a:rPr lang="en-US" sz="3600" dirty="0" err="1"/>
              <a:t>silia</a:t>
            </a:r>
            <a:r>
              <a:rPr lang="en-US" sz="3600" dirty="0"/>
              <a:t>  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3600" dirty="0"/>
              <a:t> exposure</a:t>
            </a:r>
            <a:r>
              <a:rPr lang="id-ID" sz="3600" dirty="0"/>
              <a:t>/iritasi</a:t>
            </a:r>
            <a:r>
              <a:rPr lang="en-US" sz="3600" dirty="0"/>
              <a:t>  </a:t>
            </a:r>
            <a:r>
              <a:rPr lang="en-US" sz="3600" dirty="0" err="1"/>
              <a:t>asap</a:t>
            </a:r>
            <a:r>
              <a:rPr lang="en-US" sz="3600" dirty="0"/>
              <a:t> </a:t>
            </a:r>
            <a:r>
              <a:rPr lang="en-US" sz="3600" dirty="0" err="1"/>
              <a:t>rokok</a:t>
            </a:r>
            <a:r>
              <a:rPr lang="en-US" sz="3600" dirty="0"/>
              <a:t> yang lama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id-ID" sz="3600" dirty="0"/>
              <a:t>edema</a:t>
            </a:r>
            <a:endParaRPr lang="en-US" sz="36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3600" dirty="0" err="1"/>
              <a:t>Peningkatan</a:t>
            </a:r>
            <a:r>
              <a:rPr lang="en-US" sz="3600" dirty="0"/>
              <a:t> </a:t>
            </a:r>
            <a:r>
              <a:rPr lang="en-US" sz="3600" dirty="0" err="1"/>
              <a:t>viskositas</a:t>
            </a:r>
            <a:r>
              <a:rPr lang="en-US" sz="3600" dirty="0"/>
              <a:t>  mucus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3600" dirty="0" err="1"/>
              <a:t>Obat</a:t>
            </a:r>
            <a:r>
              <a:rPr lang="en-US" sz="3600" dirty="0"/>
              <a:t> </a:t>
            </a:r>
            <a:r>
              <a:rPr lang="en-US" sz="3600" dirty="0" err="1"/>
              <a:t>obatan</a:t>
            </a:r>
            <a:endParaRPr lang="en-US" sz="36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endParaRPr lang="en-US" sz="1900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err="1"/>
              <a:t>Penyebab</a:t>
            </a:r>
            <a:r>
              <a:rPr lang="en-US" sz="4000" b="1" dirty="0"/>
              <a:t> </a:t>
            </a:r>
            <a:r>
              <a:rPr lang="en-US" sz="4000" b="1" dirty="0" err="1"/>
              <a:t>disfungsi</a:t>
            </a:r>
            <a:r>
              <a:rPr lang="en-US" sz="4000" b="1" dirty="0"/>
              <a:t> </a:t>
            </a:r>
            <a:r>
              <a:rPr lang="en-US" sz="4000" b="1" dirty="0" err="1"/>
              <a:t>silier</a:t>
            </a:r>
            <a:endParaRPr lang="en-US" sz="4000" b="1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88988" y="2133600"/>
            <a:ext cx="7556500" cy="3641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 dirty="0" err="1"/>
              <a:t>Deviasi</a:t>
            </a:r>
            <a:r>
              <a:rPr lang="en-US" sz="2100" dirty="0"/>
              <a:t> septum </a:t>
            </a:r>
            <a:r>
              <a:rPr lang="en-US" sz="2100" dirty="0" err="1"/>
              <a:t>hidung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 dirty="0" err="1"/>
              <a:t>konka</a:t>
            </a:r>
            <a:r>
              <a:rPr lang="en-US" sz="2100" dirty="0"/>
              <a:t> </a:t>
            </a:r>
            <a:r>
              <a:rPr lang="en-US" sz="2100" dirty="0" err="1"/>
              <a:t>bullosa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 dirty="0"/>
              <a:t>Benda </a:t>
            </a:r>
            <a:r>
              <a:rPr lang="en-US" sz="2100" dirty="0" err="1"/>
              <a:t>asing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 dirty="0" err="1"/>
              <a:t>Polips</a:t>
            </a:r>
            <a:r>
              <a:rPr lang="en-US" sz="2100" dirty="0"/>
              <a:t> </a:t>
            </a:r>
            <a:r>
              <a:rPr lang="en-US" sz="2100" dirty="0" err="1"/>
              <a:t>nasi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 dirty="0"/>
              <a:t>Atresia </a:t>
            </a:r>
            <a:r>
              <a:rPr lang="en-US" sz="2100" dirty="0" err="1"/>
              <a:t>koana</a:t>
            </a:r>
            <a:endParaRPr lang="en-US" sz="21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 dirty="0"/>
              <a:t>Lymphoid hyperplasia</a:t>
            </a:r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 dirty="0" err="1"/>
              <a:t>Perubahan</a:t>
            </a:r>
            <a:r>
              <a:rPr lang="en-US" sz="2100" dirty="0"/>
              <a:t> </a:t>
            </a:r>
            <a:r>
              <a:rPr lang="en-US" sz="2100" dirty="0" err="1"/>
              <a:t>struktur</a:t>
            </a:r>
            <a:r>
              <a:rPr lang="en-US" sz="2100" dirty="0"/>
              <a:t> </a:t>
            </a:r>
            <a:r>
              <a:rPr lang="en-US" sz="2100" dirty="0" err="1"/>
              <a:t>hidung</a:t>
            </a:r>
            <a:r>
              <a:rPr lang="en-US" sz="2100" dirty="0"/>
              <a:t> </a:t>
            </a:r>
            <a:r>
              <a:rPr lang="en-US" sz="2100" dirty="0" err="1"/>
              <a:t>pada</a:t>
            </a:r>
            <a:r>
              <a:rPr lang="en-US" sz="2100" dirty="0"/>
              <a:t>  Downs syndrome</a:t>
            </a:r>
          </a:p>
          <a:p>
            <a:pPr lvl="1" eaLnBrk="1" hangingPunct="1">
              <a:lnSpc>
                <a:spcPct val="90000"/>
              </a:lnSpc>
              <a:spcBef>
                <a:spcPct val="65000"/>
              </a:spcBef>
            </a:pPr>
            <a:endParaRPr lang="en-US" sz="2000" dirty="0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endParaRPr lang="en-US" sz="2100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 err="1"/>
              <a:t>Penyebab</a:t>
            </a:r>
            <a:r>
              <a:rPr lang="en-US" sz="4000" b="1" dirty="0"/>
              <a:t>  </a:t>
            </a:r>
            <a:r>
              <a:rPr lang="en-US" sz="4000" b="1" dirty="0" err="1"/>
              <a:t>Obstruksi</a:t>
            </a:r>
            <a:r>
              <a:rPr lang="en-US" sz="4000" b="1" dirty="0"/>
              <a:t> </a:t>
            </a:r>
            <a:r>
              <a:rPr lang="en-US" sz="4000" b="1" dirty="0" err="1"/>
              <a:t>Mekanik</a:t>
            </a:r>
            <a:endParaRPr lang="en-US" sz="4000" b="1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d-ID" b="1" dirty="0"/>
              <a:t>Komplikasi Ekstra kranial</a:t>
            </a:r>
          </a:p>
          <a:p>
            <a:pPr>
              <a:defRPr/>
            </a:pPr>
            <a:r>
              <a:rPr lang="id-ID" dirty="0"/>
              <a:t>Biasanya ke Mata, sinus ethmoid</a:t>
            </a:r>
          </a:p>
          <a:p>
            <a:pPr lvl="2">
              <a:defRPr/>
            </a:pPr>
            <a:r>
              <a:rPr lang="id-ID" dirty="0"/>
              <a:t>- Penyebaran langsung– lamina p</a:t>
            </a:r>
          </a:p>
          <a:p>
            <a:pPr lvl="2">
              <a:defRPr/>
            </a:pPr>
            <a:r>
              <a:rPr lang="id-ID" dirty="0"/>
              <a:t>-  Thromboflebitis</a:t>
            </a:r>
          </a:p>
          <a:p>
            <a:pPr marL="593725" lvl="2" indent="0">
              <a:buFont typeface="Wingdings 2" panose="05020102010507070707" pitchFamily="18" charset="2"/>
              <a:buNone/>
              <a:defRPr/>
            </a:pPr>
            <a:endParaRPr lang="id-ID" dirty="0"/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id-ID" dirty="0"/>
              <a:t>Selulitis preseptal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id-ID" dirty="0"/>
              <a:t>Abses sub periosteal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id-ID" dirty="0"/>
              <a:t>Selulitis orbita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r>
              <a:rPr lang="id-ID" dirty="0"/>
              <a:t>Abses orbita...proptosis, chemosis, ophtalmoplegia dan penurunan visus</a:t>
            </a:r>
          </a:p>
          <a:p>
            <a:pPr lvl="2">
              <a:buFont typeface="Wingdings" panose="05000000000000000000" pitchFamily="2" charset="2"/>
              <a:buChar char="v"/>
              <a:defRPr/>
            </a:pP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d-ID" dirty="0"/>
              <a:t>Komplikasi</a:t>
            </a: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id-ID" b="1" dirty="0"/>
              <a:t>Intra kranial</a:t>
            </a:r>
          </a:p>
          <a:p>
            <a:r>
              <a:rPr lang="id-ID" dirty="0"/>
              <a:t>Jarang..... AB</a:t>
            </a:r>
          </a:p>
          <a:p>
            <a:r>
              <a:rPr lang="id-ID" dirty="0"/>
              <a:t>Meningitis....&gt; sinusitis sfenoid</a:t>
            </a:r>
          </a:p>
          <a:p>
            <a:r>
              <a:rPr lang="id-ID" dirty="0"/>
              <a:t>Tromboflebitis sinus kavernosus...etmoid dan sfen</a:t>
            </a:r>
          </a:p>
          <a:p>
            <a:r>
              <a:rPr lang="id-ID" dirty="0"/>
              <a:t>Empyema </a:t>
            </a:r>
            <a:r>
              <a:rPr lang="id-ID" dirty="0">
                <a:sym typeface="Wingdings" panose="05000000000000000000" pitchFamily="2" charset="2"/>
              </a:rPr>
              <a:t>( epidural abses, abses sub dural, abses otak)sinus frontal</a:t>
            </a: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d-ID" dirty="0"/>
              <a:t>Komplikasi</a:t>
            </a: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3000"/>
              <a:t>Nasoendoskopi dapat </a:t>
            </a:r>
            <a:r>
              <a:rPr lang="en-US" sz="3000"/>
              <a:t>Membantu Diagnosis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727075" y="2276475"/>
            <a:ext cx="7556500" cy="3487738"/>
          </a:xfrm>
        </p:spPr>
        <p:txBody>
          <a:bodyPr rtlCol="0">
            <a:normAutofit lnSpcReduction="10000"/>
          </a:bodyPr>
          <a:lstStyle/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100" dirty="0" err="1"/>
              <a:t>Polips</a:t>
            </a:r>
            <a:r>
              <a:rPr lang="en-US" sz="2100" dirty="0"/>
              <a:t> </a:t>
            </a:r>
            <a:r>
              <a:rPr lang="en-US" sz="2100" dirty="0" err="1"/>
              <a:t>nasi</a:t>
            </a:r>
            <a:endParaRPr lang="en-US" sz="2100" dirty="0"/>
          </a:p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100" dirty="0" err="1"/>
              <a:t>Deviasi</a:t>
            </a:r>
            <a:r>
              <a:rPr lang="en-US" sz="2100" dirty="0"/>
              <a:t> Septum</a:t>
            </a:r>
          </a:p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100" dirty="0" err="1"/>
              <a:t>Konka</a:t>
            </a:r>
            <a:r>
              <a:rPr lang="en-US" sz="2100" dirty="0"/>
              <a:t> </a:t>
            </a:r>
            <a:r>
              <a:rPr lang="en-US" sz="2100" dirty="0" err="1"/>
              <a:t>bullosa</a:t>
            </a:r>
            <a:endParaRPr lang="en-US" sz="2100" dirty="0"/>
          </a:p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100" dirty="0" err="1"/>
              <a:t>Gangguan</a:t>
            </a:r>
            <a:r>
              <a:rPr lang="en-US" sz="2100" dirty="0"/>
              <a:t> tuba Eustachian </a:t>
            </a:r>
          </a:p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100" dirty="0" err="1"/>
              <a:t>Penyebab</a:t>
            </a:r>
            <a:r>
              <a:rPr lang="en-US" sz="2100" dirty="0"/>
              <a:t> </a:t>
            </a:r>
            <a:r>
              <a:rPr lang="en-US" sz="2100" dirty="0" err="1"/>
              <a:t>disfonia</a:t>
            </a:r>
            <a:endParaRPr lang="en-US" sz="2100" dirty="0"/>
          </a:p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100" dirty="0"/>
              <a:t>Adenoid hyperplasia</a:t>
            </a:r>
          </a:p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100" dirty="0"/>
              <a:t>Tumor</a:t>
            </a:r>
          </a:p>
          <a:p>
            <a:pPr marL="274320" indent="-274320" eaLnBrk="1" fontAlgn="auto" hangingPunct="1"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endParaRPr lang="en-US" sz="2100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000" dirty="0"/>
              <a:t>PENUNJANG DIAGNOSTIK</a:t>
            </a:r>
            <a:br>
              <a:rPr lang="id-ID" sz="4000" dirty="0"/>
            </a:br>
            <a:endParaRPr lang="id-ID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b="1" dirty="0"/>
              <a:t>    Indikasi Pemeriksaan radiologi</a:t>
            </a:r>
          </a:p>
          <a:p>
            <a:pPr marL="0" indent="0">
              <a:buNone/>
            </a:pPr>
            <a:endParaRPr lang="id-ID" b="1" dirty="0"/>
          </a:p>
          <a:p>
            <a:pPr marL="0" indent="0">
              <a:buNone/>
            </a:pPr>
            <a:r>
              <a:rPr lang="id-ID" b="1" dirty="0"/>
              <a:t>    Rontgen konvensional</a:t>
            </a:r>
          </a:p>
          <a:p>
            <a:pPr>
              <a:buFontTx/>
              <a:buChar char="-"/>
            </a:pPr>
            <a:r>
              <a:rPr lang="id-ID" dirty="0"/>
              <a:t>Evaluasi pengobatan</a:t>
            </a:r>
          </a:p>
          <a:p>
            <a:pPr>
              <a:buFontTx/>
              <a:buChar char="-"/>
            </a:pPr>
            <a:r>
              <a:rPr lang="id-ID" dirty="0"/>
              <a:t>Curiga adanya penyakit penyerta</a:t>
            </a:r>
          </a:p>
          <a:p>
            <a:pPr>
              <a:buFontTx/>
              <a:buChar char="-"/>
            </a:pPr>
            <a:r>
              <a:rPr lang="id-ID" dirty="0"/>
              <a:t>Keluhan tidak sesuai</a:t>
            </a:r>
          </a:p>
          <a:p>
            <a:pPr>
              <a:buFontTx/>
              <a:buChar char="-"/>
            </a:pPr>
            <a:endParaRPr lang="id-ID" dirty="0"/>
          </a:p>
          <a:p>
            <a:pPr marL="0" indent="0">
              <a:buNone/>
            </a:pPr>
            <a:r>
              <a:rPr lang="id-ID" b="1" dirty="0"/>
              <a:t>    CT Scan</a:t>
            </a:r>
          </a:p>
          <a:p>
            <a:pPr>
              <a:buFontTx/>
              <a:buChar char="-"/>
            </a:pPr>
            <a:r>
              <a:rPr lang="id-ID" dirty="0"/>
              <a:t>Hanya pada kasus kasus curiga komplikasi ekstra dan intra kranial</a:t>
            </a:r>
          </a:p>
        </p:txBody>
      </p: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90800"/>
            <a:ext cx="83058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id-ID" b="1" dirty="0"/>
              <a:t>SINUSITIS KRONIS</a:t>
            </a:r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556500" cy="1223963"/>
          </a:xfrm>
        </p:spPr>
        <p:txBody>
          <a:bodyPr/>
          <a:lstStyle/>
          <a:p>
            <a:pPr eaLnBrk="1" hangingPunct="1"/>
            <a:r>
              <a:rPr lang="en-US" sz="2800">
                <a:solidFill>
                  <a:srgbClr val="7B9899"/>
                </a:solidFill>
              </a:rPr>
              <a:t>Klasifikasi sinusitis </a:t>
            </a:r>
            <a:br>
              <a:rPr lang="en-US" sz="2800">
                <a:solidFill>
                  <a:srgbClr val="7B9899"/>
                </a:solidFill>
              </a:rPr>
            </a:br>
            <a:r>
              <a:rPr lang="en-US" sz="2800">
                <a:solidFill>
                  <a:srgbClr val="7B9899"/>
                </a:solidFill>
              </a:rPr>
              <a:t>Konsensus internasional 199</a:t>
            </a:r>
            <a:r>
              <a:rPr lang="id-ID" sz="2800">
                <a:solidFill>
                  <a:srgbClr val="7B9899"/>
                </a:solidFill>
              </a:rPr>
              <a:t>5</a:t>
            </a:r>
            <a:endParaRPr lang="en-US" sz="2800">
              <a:solidFill>
                <a:srgbClr val="7B9899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844675"/>
            <a:ext cx="8497887" cy="48244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600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600" b="1" dirty="0" err="1">
                <a:solidFill>
                  <a:schemeClr val="tx2"/>
                </a:solidFill>
              </a:rPr>
              <a:t>Rinosinusitis</a:t>
            </a:r>
            <a:r>
              <a:rPr lang="en-US" sz="2600" b="1" dirty="0">
                <a:solidFill>
                  <a:schemeClr val="tx2"/>
                </a:solidFill>
              </a:rPr>
              <a:t> </a:t>
            </a:r>
            <a:r>
              <a:rPr lang="en-US" sz="2600" b="1" dirty="0" err="1">
                <a:solidFill>
                  <a:schemeClr val="tx2"/>
                </a:solidFill>
              </a:rPr>
              <a:t>Kronis</a:t>
            </a:r>
            <a:r>
              <a:rPr lang="en-US" sz="2600" b="1" dirty="0">
                <a:solidFill>
                  <a:schemeClr val="tx2"/>
                </a:solidFill>
              </a:rPr>
              <a:t> :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z="2400" dirty="0"/>
              <a:t>Lama </a:t>
            </a:r>
            <a:r>
              <a:rPr lang="en-US" sz="2400" dirty="0" err="1"/>
              <a:t>penyakit</a:t>
            </a:r>
            <a:r>
              <a:rPr lang="en-US" sz="2400" dirty="0"/>
              <a:t> &gt;8 min</a:t>
            </a:r>
            <a:r>
              <a:rPr lang="id-ID" sz="2400" dirty="0"/>
              <a:t>g</a:t>
            </a:r>
            <a:r>
              <a:rPr lang="en-US" sz="2400" dirty="0" err="1"/>
              <a:t>gu</a:t>
            </a:r>
            <a:r>
              <a:rPr lang="en-US" sz="2400" dirty="0"/>
              <a:t>.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z="2400" dirty="0" err="1"/>
              <a:t>Jumlah</a:t>
            </a:r>
            <a:r>
              <a:rPr lang="en-US" sz="2400" dirty="0"/>
              <a:t> episode </a:t>
            </a:r>
            <a:r>
              <a:rPr lang="en-US" sz="2400" dirty="0" err="1"/>
              <a:t>serangan</a:t>
            </a:r>
            <a:r>
              <a:rPr lang="en-US" sz="2400" dirty="0"/>
              <a:t> </a:t>
            </a:r>
            <a:r>
              <a:rPr lang="en-US" sz="2400" dirty="0" err="1"/>
              <a:t>akut</a:t>
            </a:r>
            <a:r>
              <a:rPr lang="en-US" sz="2400" dirty="0"/>
              <a:t> &gt; 4 kali /</a:t>
            </a:r>
            <a:r>
              <a:rPr lang="en-US" sz="2400" dirty="0" err="1"/>
              <a:t>tahun</a:t>
            </a:r>
            <a:endParaRPr lang="en-US" sz="2400" dirty="0"/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mukosa</a:t>
            </a:r>
            <a:r>
              <a:rPr lang="en-US" sz="2400" dirty="0"/>
              <a:t> irreversible 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    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04813"/>
            <a:ext cx="6985000" cy="720725"/>
          </a:xfrm>
        </p:spPr>
        <p:txBody>
          <a:bodyPr>
            <a:normAutofit/>
          </a:bodyPr>
          <a:lstStyle/>
          <a:p>
            <a:pPr eaLnBrk="1" hangingPunct="1"/>
            <a:r>
              <a:rPr lang="id-ID"/>
              <a:t>Patofisiologi </a:t>
            </a:r>
            <a:r>
              <a:rPr lang="en-US"/>
              <a:t>Rinosinusitis Kronis</a:t>
            </a:r>
          </a:p>
        </p:txBody>
      </p:sp>
      <p:sp>
        <p:nvSpPr>
          <p:cNvPr id="37891" name="AutoShape 4"/>
          <p:cNvSpPr>
            <a:spLocks noChangeArrowheads="1"/>
          </p:cNvSpPr>
          <p:nvPr/>
        </p:nvSpPr>
        <p:spPr bwMode="auto">
          <a:xfrm>
            <a:off x="3200400" y="2514600"/>
            <a:ext cx="2514600" cy="609600"/>
          </a:xfrm>
          <a:prstGeom prst="flowChartAlternate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503050405090304" pitchFamily="18" charset="0"/>
              </a:rPr>
              <a:t>Silia Rusak</a:t>
            </a:r>
          </a:p>
        </p:txBody>
      </p:sp>
      <p:sp>
        <p:nvSpPr>
          <p:cNvPr id="37892" name="AutoShape 5"/>
          <p:cNvSpPr>
            <a:spLocks noChangeArrowheads="1"/>
          </p:cNvSpPr>
          <p:nvPr/>
        </p:nvSpPr>
        <p:spPr bwMode="auto">
          <a:xfrm>
            <a:off x="3352800" y="5181600"/>
            <a:ext cx="2514600" cy="609600"/>
          </a:xfrm>
          <a:prstGeom prst="flowChartAlternate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endParaRPr lang="id-ID" sz="2400">
              <a:latin typeface="Times New Roman" panose="02020503050405090304" pitchFamily="18" charset="0"/>
            </a:endParaRPr>
          </a:p>
        </p:txBody>
      </p:sp>
      <p:sp>
        <p:nvSpPr>
          <p:cNvPr id="37893" name="AutoShape 6"/>
          <p:cNvSpPr>
            <a:spLocks noChangeArrowheads="1"/>
          </p:cNvSpPr>
          <p:nvPr/>
        </p:nvSpPr>
        <p:spPr bwMode="auto">
          <a:xfrm>
            <a:off x="1828800" y="3810000"/>
            <a:ext cx="2514600" cy="609600"/>
          </a:xfrm>
          <a:prstGeom prst="flowChartAlternate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503050405090304" pitchFamily="18" charset="0"/>
              </a:rPr>
              <a:t>Gangguan drainase</a:t>
            </a:r>
          </a:p>
        </p:txBody>
      </p:sp>
      <p:sp>
        <p:nvSpPr>
          <p:cNvPr id="37894" name="AutoShape 7"/>
          <p:cNvSpPr>
            <a:spLocks noChangeArrowheads="1"/>
          </p:cNvSpPr>
          <p:nvPr/>
        </p:nvSpPr>
        <p:spPr bwMode="auto">
          <a:xfrm>
            <a:off x="4495800" y="3810000"/>
            <a:ext cx="2514600" cy="609600"/>
          </a:xfrm>
          <a:prstGeom prst="flowChartAlternateProces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503050405090304" pitchFamily="18" charset="0"/>
              </a:rPr>
              <a:t>Perubahan Mukosa</a:t>
            </a:r>
          </a:p>
        </p:txBody>
      </p:sp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352800" y="5222875"/>
            <a:ext cx="24384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503050405090304" pitchFamily="18" charset="0"/>
              </a:rPr>
              <a:t>Infeksi Kronis</a:t>
            </a:r>
          </a:p>
        </p:txBody>
      </p:sp>
      <p:sp>
        <p:nvSpPr>
          <p:cNvPr id="37896" name="AutoShape 9"/>
          <p:cNvSpPr>
            <a:spLocks noChangeArrowheads="1"/>
          </p:cNvSpPr>
          <p:nvPr/>
        </p:nvSpPr>
        <p:spPr bwMode="auto">
          <a:xfrm>
            <a:off x="5943600" y="4495800"/>
            <a:ext cx="685800" cy="99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37897" name="AutoShape 10"/>
          <p:cNvSpPr>
            <a:spLocks noChangeArrowheads="1"/>
          </p:cNvSpPr>
          <p:nvPr/>
        </p:nvSpPr>
        <p:spPr bwMode="auto">
          <a:xfrm rot="5400000">
            <a:off x="2247900" y="4686300"/>
            <a:ext cx="914400" cy="685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37898" name="AutoShape 11"/>
          <p:cNvSpPr>
            <a:spLocks noChangeArrowheads="1"/>
          </p:cNvSpPr>
          <p:nvPr/>
        </p:nvSpPr>
        <p:spPr bwMode="auto">
          <a:xfrm rot="10800000">
            <a:off x="2286000" y="2667000"/>
            <a:ext cx="685800" cy="99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37899" name="AutoShape 12"/>
          <p:cNvSpPr>
            <a:spLocks noChangeArrowheads="1"/>
          </p:cNvSpPr>
          <p:nvPr/>
        </p:nvSpPr>
        <p:spPr bwMode="auto">
          <a:xfrm rot="-5400000">
            <a:off x="5715000" y="2743200"/>
            <a:ext cx="1143000" cy="685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3085 w 21600"/>
              <a:gd name="T25" fmla="*/ 12343 h 21600"/>
              <a:gd name="T26" fmla="*/ 18514 w 21600"/>
              <a:gd name="T27" fmla="*/ 185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429" y="0"/>
                </a:moveTo>
                <a:lnTo>
                  <a:pt x="9257" y="6171"/>
                </a:lnTo>
                <a:lnTo>
                  <a:pt x="12343" y="6171"/>
                </a:lnTo>
                <a:lnTo>
                  <a:pt x="12343" y="12343"/>
                </a:lnTo>
                <a:lnTo>
                  <a:pt x="6171" y="12343"/>
                </a:lnTo>
                <a:lnTo>
                  <a:pt x="6171" y="9257"/>
                </a:lnTo>
                <a:lnTo>
                  <a:pt x="0" y="15429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37900" name="Oval 13"/>
          <p:cNvSpPr>
            <a:spLocks noChangeArrowheads="1"/>
          </p:cNvSpPr>
          <p:nvPr/>
        </p:nvSpPr>
        <p:spPr bwMode="auto">
          <a:xfrm>
            <a:off x="2195513" y="1371600"/>
            <a:ext cx="467995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503050405090304" pitchFamily="18" charset="0"/>
              </a:rPr>
              <a:t>P</a:t>
            </a:r>
            <a:r>
              <a:rPr lang="id-ID" sz="2400">
                <a:solidFill>
                  <a:schemeClr val="bg1"/>
                </a:solidFill>
                <a:latin typeface="Times New Roman" panose="02020503050405090304" pitchFamily="18" charset="0"/>
              </a:rPr>
              <a:t>engobatan infeksi akut tidak adekuat</a:t>
            </a:r>
            <a:endParaRPr lang="en-US" sz="2400">
              <a:solidFill>
                <a:schemeClr val="bg1"/>
              </a:solidFill>
              <a:latin typeface="Times New Roman" panose="02020503050405090304" pitchFamily="18" charset="0"/>
            </a:endParaRPr>
          </a:p>
        </p:txBody>
      </p:sp>
      <p:sp>
        <p:nvSpPr>
          <p:cNvPr id="37901" name="AutoShape 14"/>
          <p:cNvSpPr>
            <a:spLocks noChangeArrowheads="1"/>
          </p:cNvSpPr>
          <p:nvPr/>
        </p:nvSpPr>
        <p:spPr bwMode="auto">
          <a:xfrm>
            <a:off x="4267200" y="2057400"/>
            <a:ext cx="5334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37902" name="Text Box 15"/>
          <p:cNvSpPr txBox="1">
            <a:spLocks noChangeArrowheads="1"/>
          </p:cNvSpPr>
          <p:nvPr/>
        </p:nvSpPr>
        <p:spPr bwMode="auto">
          <a:xfrm>
            <a:off x="152400" y="3810000"/>
            <a:ext cx="1295400" cy="6540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Times New Roman" panose="02020503050405090304" pitchFamily="18" charset="0"/>
              </a:rPr>
              <a:t>Obstruksi Mekanik</a:t>
            </a:r>
          </a:p>
        </p:txBody>
      </p:sp>
      <p:sp>
        <p:nvSpPr>
          <p:cNvPr id="37903" name="Text Box 16"/>
          <p:cNvSpPr txBox="1">
            <a:spLocks noChangeArrowheads="1"/>
          </p:cNvSpPr>
          <p:nvPr/>
        </p:nvSpPr>
        <p:spPr bwMode="auto">
          <a:xfrm>
            <a:off x="7467600" y="3505200"/>
            <a:ext cx="1447800" cy="101917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Times New Roman" panose="02020503050405090304" pitchFamily="18" charset="0"/>
              </a:rPr>
              <a:t>Alergi &amp; Defisiensi Imunologik</a:t>
            </a:r>
          </a:p>
        </p:txBody>
      </p:sp>
      <p:sp>
        <p:nvSpPr>
          <p:cNvPr id="37904" name="Oval 17"/>
          <p:cNvSpPr>
            <a:spLocks noChangeArrowheads="1"/>
          </p:cNvSpPr>
          <p:nvPr/>
        </p:nvSpPr>
        <p:spPr bwMode="auto">
          <a:xfrm>
            <a:off x="3086100" y="6096000"/>
            <a:ext cx="2998788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503050405090304" pitchFamily="18" charset="0"/>
              </a:rPr>
              <a:t>P</a:t>
            </a:r>
            <a:r>
              <a:rPr lang="id-ID" sz="2400">
                <a:solidFill>
                  <a:schemeClr val="bg1"/>
                </a:solidFill>
                <a:latin typeface="Times New Roman" panose="02020503050405090304" pitchFamily="18" charset="0"/>
              </a:rPr>
              <a:t>olusi udara</a:t>
            </a:r>
            <a:endParaRPr lang="en-US" sz="2400">
              <a:solidFill>
                <a:schemeClr val="bg1"/>
              </a:solidFill>
              <a:latin typeface="Times New Roman" panose="02020503050405090304" pitchFamily="18" charset="0"/>
            </a:endParaRPr>
          </a:p>
        </p:txBody>
      </p:sp>
      <p:sp>
        <p:nvSpPr>
          <p:cNvPr id="37905" name="AutoShape 18"/>
          <p:cNvSpPr>
            <a:spLocks noChangeArrowheads="1"/>
          </p:cNvSpPr>
          <p:nvPr/>
        </p:nvSpPr>
        <p:spPr bwMode="auto">
          <a:xfrm>
            <a:off x="4419600" y="5867400"/>
            <a:ext cx="381000" cy="1524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37906" name="AutoShape 19"/>
          <p:cNvSpPr>
            <a:spLocks noChangeArrowheads="1"/>
          </p:cNvSpPr>
          <p:nvPr/>
        </p:nvSpPr>
        <p:spPr bwMode="auto">
          <a:xfrm>
            <a:off x="1524000" y="3962400"/>
            <a:ext cx="1524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37907" name="AutoShape 20"/>
          <p:cNvSpPr>
            <a:spLocks noChangeArrowheads="1"/>
          </p:cNvSpPr>
          <p:nvPr/>
        </p:nvSpPr>
        <p:spPr bwMode="auto">
          <a:xfrm>
            <a:off x="7162800" y="3886200"/>
            <a:ext cx="152400" cy="3810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8001000" cy="792163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Diagnosis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133600"/>
            <a:ext cx="7667625" cy="3886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/>
              <a:t>1. Keluhan  &gt; 8 minggu dari satu atau beberapa keluhan : </a:t>
            </a:r>
          </a:p>
          <a:p>
            <a:pPr eaLnBrk="1" hangingPunct="1">
              <a:lnSpc>
                <a:spcPct val="80000"/>
              </a:lnSpc>
            </a:pPr>
            <a:r>
              <a:rPr lang="en-US"/>
              <a:t>Sumbatan hidung</a:t>
            </a:r>
          </a:p>
          <a:p>
            <a:pPr eaLnBrk="1" hangingPunct="1">
              <a:lnSpc>
                <a:spcPct val="80000"/>
              </a:lnSpc>
            </a:pPr>
            <a:r>
              <a:rPr lang="en-US"/>
              <a:t>Rinore purulen</a:t>
            </a:r>
          </a:p>
          <a:p>
            <a:pPr eaLnBrk="1" hangingPunct="1">
              <a:lnSpc>
                <a:spcPct val="80000"/>
              </a:lnSpc>
            </a:pPr>
            <a:r>
              <a:rPr lang="en-US"/>
              <a:t>PND (+),</a:t>
            </a:r>
          </a:p>
          <a:p>
            <a:pPr eaLnBrk="1" hangingPunct="1">
              <a:lnSpc>
                <a:spcPct val="80000"/>
              </a:lnSpc>
            </a:pPr>
            <a:r>
              <a:rPr lang="en-US"/>
              <a:t>Batuk batuk kronis( pharingeal clearance)</a:t>
            </a:r>
          </a:p>
          <a:p>
            <a:pPr eaLnBrk="1" hangingPunct="1">
              <a:lnSpc>
                <a:spcPct val="80000"/>
              </a:lnSpc>
            </a:pPr>
            <a:r>
              <a:rPr lang="en-US"/>
              <a:t>Sakit kepala (pagi),nyeri muka</a:t>
            </a:r>
          </a:p>
          <a:p>
            <a:pPr eaLnBrk="1" hangingPunct="1">
              <a:lnSpc>
                <a:spcPct val="80000"/>
              </a:lnSpc>
            </a:pPr>
            <a:r>
              <a:rPr lang="en-US"/>
              <a:t>Halitosis</a:t>
            </a:r>
          </a:p>
          <a:p>
            <a:pPr eaLnBrk="1" hangingPunct="1">
              <a:lnSpc>
                <a:spcPct val="80000"/>
              </a:lnSpc>
            </a:pPr>
            <a:r>
              <a:rPr lang="en-US"/>
              <a:t>Anosmia/ hiposmia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Diagnosis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2. Rinoskopi anterior , posterior dan naso endoskopi</a:t>
            </a:r>
            <a:r>
              <a:rPr lang="en-US">
                <a:sym typeface="Wingdings" panose="05000000000000000000" pitchFamily="2" charset="2"/>
              </a:rPr>
              <a:t> septum deviasi, penyempitan kom, polip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ym typeface="Wingdings" panose="05000000000000000000" pitchFamily="2" charset="2"/>
              </a:rPr>
              <a:t>3. Pemeriksaan Ro penebalan &gt;50 %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ym typeface="Wingdings" panose="05000000000000000000" pitchFamily="2" charset="2"/>
              </a:rPr>
              <a:t>4. CT scan menilai KOM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ym typeface="Wingdings" panose="05000000000000000000" pitchFamily="2" charset="2"/>
              </a:rPr>
              <a:t>5. Sinuskopi diagnosis sinus maksilla</a:t>
            </a:r>
            <a:endParaRPr lang="en-US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81075"/>
            <a:ext cx="8839200" cy="1008063"/>
          </a:xfrm>
        </p:spPr>
        <p:txBody>
          <a:bodyPr/>
          <a:lstStyle/>
          <a:p>
            <a:pPr eaLnBrk="1" hangingPunct="1"/>
            <a:r>
              <a:rPr lang="en-US" sz="3000">
                <a:solidFill>
                  <a:srgbClr val="7B9899"/>
                </a:solidFill>
              </a:rPr>
              <a:t>Kondisi kondisi Penyebab Sinusitis kronik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276475"/>
            <a:ext cx="7556500" cy="3498850"/>
          </a:xfrm>
        </p:spPr>
        <p:txBody>
          <a:bodyPr rtlCol="0">
            <a:normAutofit fontScale="92500"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000" dirty="0" err="1"/>
              <a:t>Rinitis</a:t>
            </a:r>
            <a:r>
              <a:rPr lang="en-US" sz="2000" dirty="0"/>
              <a:t> </a:t>
            </a:r>
            <a:r>
              <a:rPr lang="id-ID" sz="2000" dirty="0"/>
              <a:t>kronis </a:t>
            </a:r>
            <a:endParaRPr lang="en-US" sz="2000" dirty="0"/>
          </a:p>
          <a:p>
            <a:pPr marL="274320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000" dirty="0" err="1"/>
              <a:t>Kelainan</a:t>
            </a:r>
            <a:r>
              <a:rPr lang="en-US" sz="2000" dirty="0"/>
              <a:t> </a:t>
            </a:r>
            <a:r>
              <a:rPr lang="en-US" sz="2000" dirty="0" err="1"/>
              <a:t>anatomi</a:t>
            </a:r>
            <a:endParaRPr lang="en-US" sz="2000" dirty="0"/>
          </a:p>
          <a:p>
            <a:pPr marL="274320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id-ID" sz="2000" dirty="0"/>
              <a:t>Gangguan gerak silia</a:t>
            </a:r>
            <a:endParaRPr lang="en-US" sz="2000" dirty="0"/>
          </a:p>
          <a:p>
            <a:pPr marL="274320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000" dirty="0"/>
              <a:t>Fibrosis</a:t>
            </a:r>
            <a:r>
              <a:rPr lang="id-ID" sz="2000" dirty="0"/>
              <a:t> kistik</a:t>
            </a:r>
            <a:endParaRPr lang="en-US" sz="2000" dirty="0"/>
          </a:p>
          <a:p>
            <a:pPr marL="274320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000" dirty="0"/>
              <a:t>Tumor</a:t>
            </a:r>
          </a:p>
          <a:p>
            <a:pPr marL="274320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id-ID" sz="2000" dirty="0"/>
              <a:t>Kelainan </a:t>
            </a:r>
            <a:r>
              <a:rPr lang="en-US" sz="2000" dirty="0" err="1"/>
              <a:t>Immuno</a:t>
            </a:r>
            <a:r>
              <a:rPr lang="id-ID" sz="2000" dirty="0"/>
              <a:t>logi</a:t>
            </a:r>
            <a:r>
              <a:rPr lang="en-US" sz="2000" dirty="0"/>
              <a:t> </a:t>
            </a:r>
          </a:p>
          <a:p>
            <a:pPr marL="548640" lvl="1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Arial" panose="020B0604020202090204" pitchFamily="34" charset="0"/>
              <a:buChar char="•"/>
              <a:defRPr/>
            </a:pPr>
            <a:r>
              <a:rPr lang="en-US" dirty="0"/>
              <a:t>IgA, </a:t>
            </a:r>
            <a:r>
              <a:rPr lang="en-US" dirty="0" err="1"/>
              <a:t>IgM</a:t>
            </a:r>
            <a:endParaRPr lang="en-US" dirty="0"/>
          </a:p>
          <a:p>
            <a:pPr marL="274320" indent="-274320" eaLnBrk="1" fontAlgn="auto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Font typeface="Wingdings 2" panose="05020102010507070707"/>
              <a:buChar char=""/>
              <a:defRPr/>
            </a:pPr>
            <a:r>
              <a:rPr lang="en-US" sz="2000" dirty="0"/>
              <a:t> </a:t>
            </a:r>
            <a:r>
              <a:rPr lang="en-US" sz="2000" dirty="0" err="1"/>
              <a:t>Penyakit</a:t>
            </a:r>
            <a:r>
              <a:rPr lang="en-US" sz="2000" dirty="0"/>
              <a:t> Granuloma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/>
              <a:t>Evaluasi untuk Sinusitis Kronik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1897063"/>
            <a:ext cx="7556500" cy="38782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65000"/>
              </a:spcBef>
            </a:pPr>
            <a:r>
              <a:rPr lang="en-US" sz="2000"/>
              <a:t>CT </a:t>
            </a:r>
            <a:r>
              <a:rPr lang="id-ID" sz="2000"/>
              <a:t>scan </a:t>
            </a:r>
            <a:endParaRPr lang="en-US" sz="2000"/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id-ID" sz="2300"/>
              <a:t>Kelainan </a:t>
            </a:r>
            <a:r>
              <a:rPr lang="en-US" sz="2300"/>
              <a:t>Anatomi, tumors, </a:t>
            </a:r>
            <a:r>
              <a:rPr lang="id-ID" sz="2300"/>
              <a:t>Jamur</a:t>
            </a:r>
            <a:endParaRPr lang="en-US" sz="2500"/>
          </a:p>
          <a:p>
            <a:pPr eaLnBrk="1" hangingPunct="1">
              <a:lnSpc>
                <a:spcPct val="80000"/>
              </a:lnSpc>
              <a:spcBef>
                <a:spcPct val="65000"/>
              </a:spcBef>
            </a:pPr>
            <a:r>
              <a:rPr lang="en-US" sz="2000"/>
              <a:t>Tes alergi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2300"/>
              <a:t>Tes cukit</a:t>
            </a:r>
          </a:p>
          <a:p>
            <a:pPr eaLnBrk="1" hangingPunct="1">
              <a:lnSpc>
                <a:spcPct val="80000"/>
              </a:lnSpc>
              <a:spcBef>
                <a:spcPct val="65000"/>
              </a:spcBef>
            </a:pPr>
            <a:r>
              <a:rPr lang="en-US" sz="2000"/>
              <a:t>Kultur aspirasi Sinus 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2300"/>
              <a:t>Bacterial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sz="2300"/>
              <a:t>Fungal</a:t>
            </a:r>
            <a:endParaRPr lang="en-US" sz="2500"/>
          </a:p>
          <a:p>
            <a:pPr eaLnBrk="1" hangingPunct="1">
              <a:lnSpc>
                <a:spcPct val="80000"/>
              </a:lnSpc>
              <a:spcBef>
                <a:spcPct val="65000"/>
              </a:spcBef>
            </a:pPr>
            <a:r>
              <a:rPr lang="en-US" sz="2000"/>
              <a:t>Immunoglobulin</a:t>
            </a:r>
          </a:p>
          <a:p>
            <a:pPr eaLnBrk="1" hangingPunct="1">
              <a:lnSpc>
                <a:spcPct val="80000"/>
              </a:lnSpc>
              <a:spcBef>
                <a:spcPct val="65000"/>
              </a:spcBef>
            </a:pPr>
            <a:endParaRPr lang="en-US" sz="2000"/>
          </a:p>
          <a:p>
            <a:pPr eaLnBrk="1" hangingPunct="1">
              <a:lnSpc>
                <a:spcPct val="80000"/>
              </a:lnSpc>
              <a:spcBef>
                <a:spcPct val="65000"/>
              </a:spcBef>
            </a:pPr>
            <a:endParaRPr lang="en-US" sz="200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811213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Penatalaksanaan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916113"/>
            <a:ext cx="8382000" cy="460851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b="1">
                <a:solidFill>
                  <a:schemeClr val="tx2"/>
                </a:solidFill>
              </a:rPr>
              <a:t>Konservatif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/>
              <a:t>AB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/>
              <a:t>Dekongestan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/>
              <a:t>Mukolitik 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/>
              <a:t>Kortikosteroid topikal</a:t>
            </a:r>
            <a:endParaRPr lang="id-ID"/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id-ID"/>
              <a:t>Punksi dan irigasi : S.maksila</a:t>
            </a:r>
            <a:endParaRPr lang="en-US"/>
          </a:p>
          <a:p>
            <a:pPr marL="1371600" lvl="2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/>
              <a:t> 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/>
              <a:t>					  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33375"/>
            <a:ext cx="8001000" cy="719138"/>
          </a:xfrm>
        </p:spPr>
        <p:txBody>
          <a:bodyPr/>
          <a:lstStyle/>
          <a:p>
            <a:pPr eaLnBrk="1" hangingPunct="1"/>
            <a:r>
              <a:rPr lang="en-US" sz="3400">
                <a:solidFill>
                  <a:srgbClr val="7B9899"/>
                </a:solidFill>
              </a:rPr>
              <a:t>Penatalaksanaan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00213"/>
            <a:ext cx="8305800" cy="4897437"/>
          </a:xfrm>
        </p:spPr>
        <p:txBody>
          <a:bodyPr/>
          <a:lstStyle/>
          <a:p>
            <a:pPr marL="609600" indent="-609600" eaLnBrk="1" hangingPunct="1">
              <a:buFontTx/>
              <a:buAutoNum type="arabicPeriod" startAt="2"/>
            </a:pPr>
            <a:r>
              <a:rPr lang="en-US" sz="2600" b="1">
                <a:solidFill>
                  <a:schemeClr val="tx2"/>
                </a:solidFill>
              </a:rPr>
              <a:t>Operatif </a:t>
            </a:r>
          </a:p>
          <a:p>
            <a:pPr marL="990600" lvl="1" indent="-533400" eaLnBrk="1" hangingPunct="1">
              <a:buFont typeface="Wingdings" panose="05000000000000000000" pitchFamily="2" charset="2"/>
              <a:buChar char="§"/>
            </a:pPr>
            <a:r>
              <a:rPr lang="en-US"/>
              <a:t>Rinosinusitis Maksila	: Caldwell-luc</a:t>
            </a:r>
          </a:p>
          <a:p>
            <a:pPr marL="990600" lvl="1" indent="-533400" eaLnBrk="1" hangingPunct="1">
              <a:buFont typeface="Wingdings" panose="05000000000000000000" pitchFamily="2" charset="2"/>
              <a:buChar char="§"/>
            </a:pPr>
            <a:r>
              <a:rPr lang="en-US"/>
              <a:t>Rinosinusitis Etmoid	: Etmoidektomi :- Intra  </a:t>
            </a:r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r>
              <a:rPr lang="en-US"/>
              <a:t>                                            Dan extra nasal</a:t>
            </a:r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r>
              <a:rPr lang="en-US"/>
              <a:t>						  </a:t>
            </a:r>
          </a:p>
          <a:p>
            <a:pPr marL="990600" lvl="1" indent="-533400" eaLnBrk="1" hangingPunct="1">
              <a:buFont typeface="Wingdings" panose="05000000000000000000" pitchFamily="2" charset="2"/>
              <a:buChar char="§"/>
            </a:pPr>
            <a:r>
              <a:rPr lang="en-US"/>
              <a:t>Rinosinusitis Frontal	: - Intra nasal &amp;</a:t>
            </a:r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r>
              <a:rPr lang="en-US"/>
              <a:t>				  - 	    Ekstra nasal</a:t>
            </a:r>
          </a:p>
          <a:p>
            <a:pPr marL="990600" lvl="1" indent="-533400" eaLnBrk="1" hangingPunct="1">
              <a:buFont typeface="Wingdings" panose="05000000000000000000" pitchFamily="2" charset="2"/>
              <a:buChar char="§"/>
            </a:pPr>
            <a:r>
              <a:rPr lang="en-US"/>
              <a:t>Rinosinusitis Sfenoid	:   Intra nasal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/>
              <a:t>Bedah Sinus Endoskopi Fungsional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990600" lvl="1" indent="-533400" eaLnBrk="1" hangingPunct="1">
              <a:buFont typeface="Wingdings" panose="05000000000000000000" pitchFamily="2" charset="2"/>
              <a:buNone/>
            </a:pPr>
            <a:r>
              <a:rPr lang="en-US"/>
              <a:t>Pilihan untuk Sentra pendidikan :</a:t>
            </a:r>
            <a:endParaRPr lang="id-ID"/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endParaRPr lang="en-US"/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r>
              <a:rPr lang="en-US"/>
              <a:t>	= BSEF (Bedah Sinus Endoskopi Fungsional)</a:t>
            </a:r>
            <a:endParaRPr lang="id-ID"/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endParaRPr lang="en-US"/>
          </a:p>
          <a:p>
            <a:pPr marL="990600" lvl="1" indent="-533400" eaLnBrk="1" hangingPunct="1">
              <a:buFont typeface="Wingdings" panose="05000000000000000000" pitchFamily="2" charset="2"/>
              <a:buNone/>
            </a:pPr>
            <a:r>
              <a:rPr lang="en-US"/>
              <a:t>	</a:t>
            </a:r>
            <a:r>
              <a:rPr lang="en-US">
                <a:sym typeface="Wingdings" panose="05000000000000000000" pitchFamily="2" charset="2"/>
              </a:rPr>
              <a:t> Membersihkan Kompleks Osteo meatal</a:t>
            </a:r>
            <a:endParaRPr lang="en-US"/>
          </a:p>
          <a:p>
            <a:pPr eaLnBrk="1" hangingPunct="1"/>
            <a:endParaRPr lang="id-ID"/>
          </a:p>
        </p:txBody>
      </p:sp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8001000" cy="865188"/>
          </a:xfrm>
        </p:spPr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Komplikasi Rinosinusitis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Tenggorok : Faringitis, laringitis,  tonsilitis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Telinga : Tuba oklusi 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Paru      :	 - Bronkitis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/>
              <a:t>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/>
              <a:t>                     - Bronkiektasis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/>
              <a:t>			       - Asma bronkial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Saluran cerna : Gastroenteritis</a:t>
            </a:r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</p:txBody>
      </p:sp>
      <p:sp>
        <p:nvSpPr>
          <p:cNvPr id="46084" name="AutoShape 4"/>
          <p:cNvSpPr/>
          <p:nvPr/>
        </p:nvSpPr>
        <p:spPr bwMode="auto">
          <a:xfrm>
            <a:off x="6300788" y="3573463"/>
            <a:ext cx="685800" cy="1295400"/>
          </a:xfrm>
          <a:prstGeom prst="rightBrace">
            <a:avLst>
              <a:gd name="adj1" fmla="val 15741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7164388" y="4005263"/>
            <a:ext cx="28194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8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Times New Roman" panose="02020503050405090304" pitchFamily="18" charset="0"/>
              </a:rPr>
              <a:t>Sino bronkitis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33375"/>
            <a:ext cx="8001000" cy="719138"/>
          </a:xfrm>
        </p:spPr>
        <p:txBody>
          <a:bodyPr/>
          <a:lstStyle/>
          <a:p>
            <a:pPr eaLnBrk="1" hangingPunct="1"/>
            <a:r>
              <a:rPr lang="en-US" sz="3400">
                <a:solidFill>
                  <a:srgbClr val="7B9899"/>
                </a:solidFill>
              </a:rPr>
              <a:t>Komplikasi….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205038"/>
            <a:ext cx="8153400" cy="396081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b="1">
                <a:solidFill>
                  <a:schemeClr val="tx2"/>
                </a:solidFill>
              </a:rPr>
              <a:t>Mata :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/>
              <a:t>Percontinuitatum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/>
              <a:t>Tromboflebitis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/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/>
              <a:t>    - Edema palpebra	- Selulitis orbita	</a:t>
            </a:r>
            <a:r>
              <a:rPr lang="id-ID"/>
              <a:t> 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id-ID"/>
              <a:t>    </a:t>
            </a:r>
            <a:r>
              <a:rPr lang="en-US"/>
              <a:t>- Abses subperiosteal</a:t>
            </a:r>
            <a:r>
              <a:rPr lang="id-ID"/>
              <a:t>  </a:t>
            </a:r>
            <a:endParaRPr lang="en-US"/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/>
              <a:t>	- Abses orbita	</a:t>
            </a:r>
            <a:r>
              <a:rPr lang="id-ID"/>
              <a:t>        </a:t>
            </a:r>
            <a:r>
              <a:rPr lang="en-US"/>
              <a:t>-</a:t>
            </a:r>
            <a:r>
              <a:rPr lang="id-ID"/>
              <a:t> </a:t>
            </a:r>
            <a:r>
              <a:rPr lang="en-US"/>
              <a:t>Trombosis sinus </a:t>
            </a:r>
            <a:r>
              <a:rPr lang="id-ID"/>
              <a:t>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id-ID"/>
              <a:t>                                      </a:t>
            </a:r>
            <a:r>
              <a:rPr lang="en-US"/>
              <a:t>kavernosus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/>
              <a:t>	- loss of vision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Abses orbita dan selulitis </a:t>
            </a:r>
          </a:p>
        </p:txBody>
      </p:sp>
      <p:pic>
        <p:nvPicPr>
          <p:cNvPr id="481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76675" y="3176588"/>
            <a:ext cx="1354138" cy="1273175"/>
          </a:xfrm>
          <a:noFill/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71800"/>
            <a:ext cx="3200400" cy="300513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Komplikasi…..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chemeClr val="tx2"/>
                </a:solidFill>
              </a:rPr>
              <a:t>Intra kranial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b="1">
                <a:solidFill>
                  <a:schemeClr val="tx2"/>
                </a:solidFill>
              </a:rPr>
              <a:t>-  </a:t>
            </a:r>
            <a:r>
              <a:rPr lang="en-US">
                <a:solidFill>
                  <a:schemeClr val="tx2"/>
                </a:solidFill>
              </a:rPr>
              <a:t>Osteomielitis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/>
                </a:solidFill>
              </a:rPr>
              <a:t>-  Abses epidural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/>
                </a:solidFill>
              </a:rPr>
              <a:t>-  Empyema subdural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/>
                </a:solidFill>
              </a:rPr>
              <a:t>-  Abses otak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/>
                </a:solidFill>
              </a:rPr>
              <a:t>-  Meningitis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/>
                </a:solidFill>
              </a:rPr>
              <a:t>-  Trombosis sinus kavernosus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3400"/>
          </a:p>
          <a:p>
            <a:pPr eaLnBrk="1" hangingPunct="1">
              <a:buFont typeface="Wingdings" panose="05000000000000000000" pitchFamily="2" charset="2"/>
              <a:buNone/>
            </a:pPr>
            <a:endParaRPr lang="en-US"/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>
                <a:solidFill>
                  <a:srgbClr val="7B9899"/>
                </a:solidFill>
              </a:rPr>
              <a:t>Rekomendasi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276475"/>
            <a:ext cx="7556500" cy="34988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 sz="2100"/>
              <a:t>CT scan sinus p</a:t>
            </a:r>
            <a:r>
              <a:rPr lang="id-ID" sz="2100"/>
              <a:t>a</a:t>
            </a:r>
            <a:r>
              <a:rPr lang="en-US" sz="2100"/>
              <a:t>ranasal dianjurkan bila:</a:t>
            </a:r>
          </a:p>
          <a:p>
            <a:pPr lvl="1"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/>
              <a:t>P</a:t>
            </a:r>
            <a:r>
              <a:rPr lang="id-ID"/>
              <a:t>a</a:t>
            </a:r>
            <a:r>
              <a:rPr lang="en-US"/>
              <a:t>sien diputuskan untuk operasi sebagai pilihan pengobatan</a:t>
            </a:r>
          </a:p>
          <a:p>
            <a:pPr lvl="1"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/>
              <a:t>Pasien tidak respon terhadap</a:t>
            </a:r>
            <a:r>
              <a:rPr lang="id-ID"/>
              <a:t> </a:t>
            </a:r>
            <a:r>
              <a:rPr lang="en-US"/>
              <a:t>pengobatan walaupun sudah diberikan antibiotika yang adequat</a:t>
            </a:r>
          </a:p>
          <a:p>
            <a:pPr lvl="1" eaLnBrk="1" hangingPunct="1">
              <a:lnSpc>
                <a:spcPct val="90000"/>
              </a:lnSpc>
              <a:spcBef>
                <a:spcPct val="65000"/>
              </a:spcBef>
            </a:pPr>
            <a:r>
              <a:rPr lang="en-US"/>
              <a:t>Untuk memperlihatkan kelainan anatomi sebagai penyebab sumbatan dan sinusitis kronisnya.</a:t>
            </a:r>
          </a:p>
          <a:p>
            <a:pPr lvl="1" eaLnBrk="1" hangingPunct="1">
              <a:lnSpc>
                <a:spcPct val="90000"/>
              </a:lnSpc>
              <a:spcBef>
                <a:spcPct val="65000"/>
              </a:spcBef>
            </a:pPr>
            <a:endParaRPr lang="en-US"/>
          </a:p>
          <a:p>
            <a:pPr eaLnBrk="1" hangingPunct="1">
              <a:lnSpc>
                <a:spcPct val="90000"/>
              </a:lnSpc>
              <a:spcBef>
                <a:spcPct val="65000"/>
              </a:spcBef>
            </a:pPr>
            <a:endParaRPr lang="en-US" sz="2100"/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" y="2708910"/>
            <a:ext cx="8305800" cy="4724400"/>
          </a:xfrm>
        </p:spPr>
        <p:txBody>
          <a:bodyPr/>
          <a:lstStyle/>
          <a:p>
            <a:pPr algn="ctr"/>
            <a:r>
              <a:rPr lang="en-US"/>
              <a:t>TERIMA KASIH</a:t>
            </a:r>
          </a:p>
        </p:txBody>
      </p:sp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8681"/>
            <a:ext cx="8229600" cy="2276872"/>
          </a:xfrm>
        </p:spPr>
        <p:txBody>
          <a:bodyPr/>
          <a:lstStyle/>
          <a:p>
            <a:r>
              <a:rPr lang="id-ID" sz="4000" b="1" dirty="0"/>
              <a:t>       Hematoma Septum</a:t>
            </a:r>
            <a:br>
              <a:rPr lang="id-ID" dirty="0"/>
            </a:br>
            <a:r>
              <a:rPr lang="id-ID" dirty="0"/>
              <a:t>Dan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57200" y="2204864"/>
            <a:ext cx="8229600" cy="39212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4400" b="1" dirty="0">
                <a:latin typeface="+mn-lt"/>
              </a:rPr>
              <a:t>       ABSES SEPTUM</a:t>
            </a:r>
          </a:p>
        </p:txBody>
      </p:sp>
    </p:spTree>
  </p:cSld>
  <p:clrMapOvr>
    <a:masterClrMapping/>
  </p:clrMapOvr>
  <p:transition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547688"/>
            <a:ext cx="8001000" cy="9763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400"/>
              <a:t>Hematoma septum</a:t>
            </a: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286000"/>
            <a:ext cx="4710113" cy="4267200"/>
          </a:xfrm>
          <a:noFill/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743200"/>
            <a:ext cx="3287713" cy="306863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3200" dirty="0"/>
              <a:t>HEMATOMA SEPTUM</a:t>
            </a:r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Penumpukan darah antara perikondrium dan tulang rawan septum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Uni/ bilateral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Disebabkan trauma</a:t>
            </a:r>
            <a:r>
              <a:rPr lang="en-US">
                <a:sym typeface="Wingdings" panose="05000000000000000000" pitchFamily="2" charset="2"/>
              </a:rPr>
              <a:t> pecah pd sub mukosa</a:t>
            </a:r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3400" dirty="0"/>
              <a:t>HEMATOMA SEPTUM</a:t>
            </a:r>
            <a:endParaRPr lang="en-US" sz="34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 eaLnBrk="1" hangingPunct="1"/>
            <a:r>
              <a:rPr lang="en-US"/>
              <a:t>Gejala : sumbatan hidung dan nyeri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- tampak pembengkakan septum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      bulat, licin,lunak dan kemerahan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  </a:t>
            </a:r>
          </a:p>
          <a:p>
            <a:pPr eaLnBrk="1" hangingPunct="1"/>
            <a:r>
              <a:rPr lang="en-US"/>
              <a:t>Terapi  segera!!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- aspirasi steril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    - Insisi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    - pasang tampon bilateral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    -  Antibiotika adequat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/>
              <a:t>H</a:t>
            </a:r>
            <a:r>
              <a:rPr lang="id-ID" sz="3200" dirty="0"/>
              <a:t>EMATOMA SEPTUM</a:t>
            </a:r>
            <a:endParaRPr lang="en-US" sz="32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Komplikasi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- Abses septum</a:t>
            </a:r>
            <a:endParaRPr lang="id-ID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id-ID"/>
              <a:t>	- Perforasi septum</a:t>
            </a:r>
            <a:endParaRPr 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- sadle nose ( late )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Abses septum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600"/>
              <a:t>Penumpukan nanah antara perikondrium dan tulang rawan septum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sz="2600"/>
          </a:p>
          <a:p>
            <a:pPr eaLnBrk="1" hangingPunct="1"/>
            <a:r>
              <a:rPr lang="en-US" sz="2600"/>
              <a:t>Etiologi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z="2600"/>
              <a:t>			- trauma terinfeksi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z="2600"/>
              <a:t>			- komplikasi hematoma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z="2600"/>
              <a:t>                  septum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z="2600"/>
              <a:t>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400"/>
              <a:t>Abses septum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038600"/>
          </a:xfrm>
        </p:spPr>
        <p:txBody>
          <a:bodyPr/>
          <a:lstStyle/>
          <a:p>
            <a:pPr eaLnBrk="1" hangingPunct="1"/>
            <a:r>
              <a:rPr lang="en-US"/>
              <a:t>Gejala : Hidung tersumbat progresif, nyeri hebat di puncak hidung, sakit kepala, demam.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/>
          </a:p>
          <a:p>
            <a:pPr eaLnBrk="1" hangingPunct="1"/>
            <a:r>
              <a:rPr lang="en-US"/>
              <a:t>Tampak septum begkak, permukaan licin, lunak, nyeri tekan di puncak hidung.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Penatalaksanaan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Segera!! </a:t>
            </a:r>
          </a:p>
          <a:p>
            <a:pPr eaLnBrk="1" hangingPunct="1"/>
            <a:r>
              <a:rPr lang="en-US"/>
              <a:t> Insisi (</a:t>
            </a:r>
            <a:r>
              <a:rPr lang="en-US" i="1"/>
              <a:t>hati-hati)</a:t>
            </a:r>
          </a:p>
          <a:p>
            <a:pPr eaLnBrk="1" hangingPunct="1"/>
            <a:r>
              <a:rPr lang="en-US"/>
              <a:t> pasang drain, tampon longgar</a:t>
            </a:r>
          </a:p>
          <a:p>
            <a:pPr eaLnBrk="1" hangingPunct="1"/>
            <a:r>
              <a:rPr lang="en-US"/>
              <a:t> Antibiotika  intra vena dosis tinggi</a:t>
            </a:r>
          </a:p>
          <a:p>
            <a:pPr eaLnBrk="1" hangingPunct="1"/>
            <a:r>
              <a:rPr lang="en-US"/>
              <a:t> analgetik</a:t>
            </a:r>
          </a:p>
          <a:p>
            <a:pPr eaLnBrk="1" hangingPunct="1"/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rekonstruksi   - satu tahap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			     - dua tahap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Komplikasi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/>
              <a:t>Perforasi septum</a:t>
            </a:r>
          </a:p>
          <a:p>
            <a:pPr eaLnBrk="1" hangingPunct="1"/>
            <a:r>
              <a:rPr lang="en-US"/>
              <a:t>Nekrosis tl rawan</a:t>
            </a:r>
            <a:r>
              <a:rPr lang="en-US">
                <a:sym typeface="Wingdings" panose="05000000000000000000" pitchFamily="2" charset="2"/>
              </a:rPr>
              <a:t>destruksi sadle nose</a:t>
            </a:r>
          </a:p>
          <a:p>
            <a:pPr eaLnBrk="1" hangingPunct="1"/>
            <a:r>
              <a:rPr lang="en-US">
                <a:sym typeface="Wingdings" panose="05000000000000000000" pitchFamily="2" charset="2"/>
              </a:rPr>
              <a:t>Infeksi Intra kranial</a:t>
            </a:r>
          </a:p>
          <a:p>
            <a:pPr eaLnBrk="1" hangingPunct="1"/>
            <a:r>
              <a:rPr lang="en-US">
                <a:sym typeface="Wingdings" panose="05000000000000000000" pitchFamily="2" charset="2"/>
              </a:rPr>
              <a:t>Tromboflebitis sinus kavernosus</a:t>
            </a:r>
          </a:p>
          <a:p>
            <a:pPr eaLnBrk="1" hangingPunct="1"/>
            <a:r>
              <a:rPr lang="en-US">
                <a:sym typeface="Wingdings" panose="05000000000000000000" pitchFamily="2" charset="2"/>
              </a:rPr>
              <a:t>Septikemia. </a:t>
            </a:r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sz="4600" b="1" u="sng" dirty="0"/>
              <a:t>SELULITIS</a:t>
            </a:r>
          </a:p>
          <a:p>
            <a:pPr lvl="5"/>
            <a:endParaRPr lang="id-ID" b="1" u="sng" dirty="0"/>
          </a:p>
          <a:p>
            <a:pPr lvl="5"/>
            <a:endParaRPr lang="id-ID" b="1" u="sng" dirty="0"/>
          </a:p>
          <a:p>
            <a:pPr lvl="5"/>
            <a:r>
              <a:rPr lang="id-ID" sz="4000" b="1" u="sng" dirty="0"/>
              <a:t>FURUNKULOSIS</a:t>
            </a:r>
          </a:p>
          <a:p>
            <a:pPr lvl="8"/>
            <a:endParaRPr lang="id-ID" sz="4000" b="1" u="sng" dirty="0"/>
          </a:p>
          <a:p>
            <a:pPr lvl="8"/>
            <a:endParaRPr lang="id-ID" sz="4000" b="1" u="sng" dirty="0"/>
          </a:p>
          <a:p>
            <a:pPr lvl="8"/>
            <a:r>
              <a:rPr lang="id-ID" sz="4000" b="1" u="sng" dirty="0"/>
              <a:t>VESTIBULITIS</a:t>
            </a:r>
          </a:p>
          <a:p>
            <a:pPr lvl="8"/>
            <a:endParaRPr lang="id-ID" sz="4000" dirty="0"/>
          </a:p>
          <a:p>
            <a:pPr marL="1892935" lvl="8" indent="0">
              <a:buNone/>
            </a:pPr>
            <a:r>
              <a:rPr lang="id-ID" sz="4000" dirty="0"/>
              <a:t>   </a:t>
            </a:r>
          </a:p>
        </p:txBody>
      </p:sp>
    </p:spTree>
  </p:cSld>
  <p:clrMapOvr>
    <a:masterClrMapping/>
  </p:clrMapOvr>
  <p:transition>
    <p:rand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Selulitis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  <a:p>
            <a:pPr eaLnBrk="1" hangingPunct="1"/>
            <a:r>
              <a:rPr lang="en-US"/>
              <a:t>Sering di puncak hidung</a:t>
            </a:r>
          </a:p>
          <a:p>
            <a:pPr eaLnBrk="1" hangingPunct="1"/>
            <a:r>
              <a:rPr lang="en-US"/>
              <a:t>Akibat perluasan furunkel </a:t>
            </a:r>
          </a:p>
          <a:p>
            <a:pPr eaLnBrk="1" hangingPunct="1"/>
            <a:r>
              <a:rPr lang="en-US"/>
              <a:t>Hidung bengkak, kemerahan, sangat nyeri</a:t>
            </a:r>
          </a:p>
          <a:p>
            <a:pPr eaLnBrk="1" hangingPunct="1"/>
            <a:r>
              <a:rPr lang="en-US"/>
              <a:t>Penyebab streptokokkus dan staphilokokkus</a:t>
            </a:r>
          </a:p>
          <a:p>
            <a:pPr eaLnBrk="1" hangingPunct="1"/>
            <a:r>
              <a:rPr lang="en-US"/>
              <a:t>Terapi antibiotik sistemik dan analgetik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0238" y="2095500"/>
            <a:ext cx="2471737" cy="1530350"/>
          </a:xfrm>
          <a:noFill/>
        </p:spPr>
      </p:pic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0"/>
            <a:ext cx="2044700" cy="29527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2362200" y="4940300"/>
            <a:ext cx="4572000" cy="19177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Times New Roman" panose="02020503050405090304" pitchFamily="18" charset="0"/>
              </a:rPr>
              <a:t>Furuncles and cellulitis of the columella </a:t>
            </a:r>
            <a:r>
              <a:rPr lang="en-US" sz="2400">
                <a:latin typeface="Times New Roman" panose="02020503050405090304" pitchFamily="18" charset="0"/>
              </a:rPr>
              <a:t>(</a:t>
            </a:r>
            <a:r>
              <a:rPr lang="en-US" sz="2400" b="1">
                <a:latin typeface="Times New Roman" panose="02020503050405090304" pitchFamily="18" charset="0"/>
              </a:rPr>
              <a:t>a</a:t>
            </a:r>
            <a:r>
              <a:rPr lang="en-US" sz="2400">
                <a:latin typeface="Times New Roman" panose="02020503050405090304" pitchFamily="18" charset="0"/>
              </a:rPr>
              <a:t>). These may spread to</a:t>
            </a:r>
          </a:p>
          <a:p>
            <a:pPr algn="ctr"/>
            <a:r>
              <a:rPr lang="en-US" sz="2400">
                <a:latin typeface="Times New Roman" panose="02020503050405090304" pitchFamily="18" charset="0"/>
              </a:rPr>
              <a:t>involve the skin of the nose and face (</a:t>
            </a:r>
            <a:r>
              <a:rPr lang="en-US" sz="2400" b="1">
                <a:latin typeface="Times New Roman" panose="02020503050405090304" pitchFamily="18" charset="0"/>
              </a:rPr>
              <a:t>b</a:t>
            </a:r>
            <a:r>
              <a:rPr lang="en-US" sz="2400">
                <a:latin typeface="Times New Roman" panose="02020503050405090304" pitchFamily="18" charset="0"/>
              </a:rPr>
              <a:t>). Treatment is with systemic antibiotic.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</p:spTree>
  </p:cSld>
  <p:clrMapOvr>
    <a:masterClrMapping/>
  </p:clrMapOvr>
  <p:transition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cdb2004190l">
  <a:themeElements>
    <a:clrScheme name="Office Theme 3">
      <a:dk1>
        <a:srgbClr val="000000"/>
      </a:dk1>
      <a:lt1>
        <a:srgbClr val="FFFFFF"/>
      </a:lt1>
      <a:dk2>
        <a:srgbClr val="000066"/>
      </a:dk2>
      <a:lt2>
        <a:srgbClr val="969696"/>
      </a:lt2>
      <a:accent1>
        <a:srgbClr val="6FB4E3"/>
      </a:accent1>
      <a:accent2>
        <a:srgbClr val="5DBDAB"/>
      </a:accent2>
      <a:accent3>
        <a:srgbClr val="FFFFFF"/>
      </a:accent3>
      <a:accent4>
        <a:srgbClr val="000000"/>
      </a:accent4>
      <a:accent5>
        <a:srgbClr val="BBD6EF"/>
      </a:accent5>
      <a:accent6>
        <a:srgbClr val="53AB9B"/>
      </a:accent6>
      <a:hlink>
        <a:srgbClr val="D17FB6"/>
      </a:hlink>
      <a:folHlink>
        <a:srgbClr val="E3981D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3663F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CE5C38"/>
        </a:accent6>
        <a:hlink>
          <a:srgbClr val="7476DC"/>
        </a:hlink>
        <a:folHlink>
          <a:srgbClr val="7FB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B4E3"/>
        </a:accent1>
        <a:accent2>
          <a:srgbClr val="5DBDAB"/>
        </a:accent2>
        <a:accent3>
          <a:srgbClr val="FFFFFF"/>
        </a:accent3>
        <a:accent4>
          <a:srgbClr val="000000"/>
        </a:accent4>
        <a:accent5>
          <a:srgbClr val="BBD6EF"/>
        </a:accent5>
        <a:accent6>
          <a:srgbClr val="53AB9B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cdb2004190l</Template>
  <TotalTime>0</TotalTime>
  <Words>1788</Words>
  <Application>Microsoft Macintosh PowerPoint</Application>
  <PresentationFormat>On-screen Show (4:3)</PresentationFormat>
  <Paragraphs>478</Paragraphs>
  <Slides>69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6" baseType="lpstr">
      <vt:lpstr>Arial</vt:lpstr>
      <vt:lpstr>Tahoma</vt:lpstr>
      <vt:lpstr>Times</vt:lpstr>
      <vt:lpstr>Times New Roman</vt:lpstr>
      <vt:lpstr>Wingdings</vt:lpstr>
      <vt:lpstr>Wingdings 2</vt:lpstr>
      <vt:lpstr>cdb2004190l</vt:lpstr>
      <vt:lpstr>INFLAMASI HIDUNG DAN SINUS PARANASAL</vt:lpstr>
      <vt:lpstr>PowerPoint Presentation</vt:lpstr>
      <vt:lpstr>RINITIS AKUT</vt:lpstr>
      <vt:lpstr>RINITIS SIMPLEKS</vt:lpstr>
      <vt:lpstr>RINITIS SIMPLEKS</vt:lpstr>
      <vt:lpstr>RINITIS SIMPLEKS</vt:lpstr>
      <vt:lpstr>RINITIS SIMPLEKS</vt:lpstr>
      <vt:lpstr>Rinitis Akut Bakterialis</vt:lpstr>
      <vt:lpstr>RINITIS AKUT BAKTERIALIS</vt:lpstr>
      <vt:lpstr>RINITIS AKUT BAKTERIALIS</vt:lpstr>
      <vt:lpstr>RINITIS ATROFI (OZAENA)</vt:lpstr>
      <vt:lpstr>RINITIS ATROFI</vt:lpstr>
      <vt:lpstr>RINITIS ATROFI</vt:lpstr>
      <vt:lpstr>RINITIS ATROFI</vt:lpstr>
      <vt:lpstr>RINITIS ATROFI</vt:lpstr>
      <vt:lpstr>RINITIS ATROFI</vt:lpstr>
      <vt:lpstr>RINITIS ATROFI</vt:lpstr>
      <vt:lpstr>RINITIS ATROFI</vt:lpstr>
      <vt:lpstr>PowerPoint Presentation</vt:lpstr>
      <vt:lpstr>Istilah Rinosinusitis lebih cocok  </vt:lpstr>
      <vt:lpstr>PowerPoint Presentation</vt:lpstr>
      <vt:lpstr>Klasifikasi sinusitis  Konsensus internasional 1995</vt:lpstr>
      <vt:lpstr>Epidemiologi</vt:lpstr>
      <vt:lpstr>Etiologi </vt:lpstr>
      <vt:lpstr>Mikrobiologi</vt:lpstr>
      <vt:lpstr>Temuan Pemeriksaan fisik</vt:lpstr>
      <vt:lpstr>Patofisiologi Rinosinusitis</vt:lpstr>
      <vt:lpstr>Pengobatan Rinosinusitis Akut</vt:lpstr>
      <vt:lpstr>Pengobatan Rinosinusitis Akut</vt:lpstr>
      <vt:lpstr>Kalau pengobatan Sinusitis Akut gagal…</vt:lpstr>
      <vt:lpstr>Penyebab disfungsi silier</vt:lpstr>
      <vt:lpstr>Penyebab  Obstruksi Mekanik</vt:lpstr>
      <vt:lpstr>Komplikasi</vt:lpstr>
      <vt:lpstr>Komplikasi</vt:lpstr>
      <vt:lpstr>Nasoendoskopi dapat Membantu Diagnosis</vt:lpstr>
      <vt:lpstr>PENUNJANG DIAGNOSTIK </vt:lpstr>
      <vt:lpstr>PowerPoint Presentation</vt:lpstr>
      <vt:lpstr>Klasifikasi sinusitis  Konsensus internasional 1995</vt:lpstr>
      <vt:lpstr>Patofisiologi Rinosinusitis Kronis</vt:lpstr>
      <vt:lpstr>Diagnosis</vt:lpstr>
      <vt:lpstr>Diagnosis</vt:lpstr>
      <vt:lpstr>Kondisi kondisi Penyebab Sinusitis kronik</vt:lpstr>
      <vt:lpstr>Evaluasi untuk Sinusitis Kronik</vt:lpstr>
      <vt:lpstr>Penatalaksanaan</vt:lpstr>
      <vt:lpstr>Penatalaksanaan</vt:lpstr>
      <vt:lpstr>Bedah Sinus Endoskopi Fungsional</vt:lpstr>
      <vt:lpstr>Komplikasi Rinosinusitis</vt:lpstr>
      <vt:lpstr>Komplikasi….</vt:lpstr>
      <vt:lpstr>Abses orbita dan selulitis </vt:lpstr>
      <vt:lpstr>Komplikasi…..</vt:lpstr>
      <vt:lpstr>Rekomendasi</vt:lpstr>
      <vt:lpstr>PowerPoint Presentation</vt:lpstr>
      <vt:lpstr>PowerPoint Presentation</vt:lpstr>
      <vt:lpstr>PowerPoint Presentation</vt:lpstr>
      <vt:lpstr>PowerPoint Presentation</vt:lpstr>
      <vt:lpstr>       Hematoma Septum Dan</vt:lpstr>
      <vt:lpstr>Hematoma septum</vt:lpstr>
      <vt:lpstr>HEMATOMA SEPTUM</vt:lpstr>
      <vt:lpstr>HEMATOMA SEPTUM</vt:lpstr>
      <vt:lpstr>HEMATOMA SEPTUM</vt:lpstr>
      <vt:lpstr>Abses septum</vt:lpstr>
      <vt:lpstr>Abses septum</vt:lpstr>
      <vt:lpstr>Penatalaksanaan</vt:lpstr>
      <vt:lpstr>Komplikasi</vt:lpstr>
      <vt:lpstr>PowerPoint Presentation</vt:lpstr>
      <vt:lpstr>Selulitis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12055Y</dc:creator>
  <cp:lastModifiedBy>SIMRS DJAMIL</cp:lastModifiedBy>
  <cp:revision>55</cp:revision>
  <dcterms:created xsi:type="dcterms:W3CDTF">2025-10-06T03:43:09Z</dcterms:created>
  <dcterms:modified xsi:type="dcterms:W3CDTF">2026-09-08T00:43:42Z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1033-12.1.22533.22533</vt:lpwstr>
  </property>
  <property fmtid="{D5CDD505-2E9C-101B-9397-08002B2CF9AE}" pid="3" name="ICV">
    <vt:lpwstr>639C51C7D0E6A9ADCD3AE368B0D14FD1_43</vt:lpwstr>
  </property>
</Properties>
</file>